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sldIdLst>
    <p:sldId id="256" r:id="rId2"/>
    <p:sldId id="257" r:id="rId3"/>
    <p:sldId id="279" r:id="rId4"/>
    <p:sldId id="261" r:id="rId5"/>
    <p:sldId id="270" r:id="rId6"/>
    <p:sldId id="267" r:id="rId7"/>
    <p:sldId id="271" r:id="rId8"/>
    <p:sldId id="262" r:id="rId9"/>
    <p:sldId id="258" r:id="rId10"/>
    <p:sldId id="264" r:id="rId11"/>
    <p:sldId id="273" r:id="rId12"/>
    <p:sldId id="274" r:id="rId13"/>
    <p:sldId id="266" r:id="rId14"/>
    <p:sldId id="272" r:id="rId15"/>
    <p:sldId id="265" r:id="rId16"/>
    <p:sldId id="275" r:id="rId17"/>
    <p:sldId id="276" r:id="rId18"/>
    <p:sldId id="277"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7AF259-655C-5751-FB44-B357F2720F2D}" v="1193" dt="2020-12-11T07:58:31.675"/>
    <p1510:client id="{A67B975E-3BB0-46D1-9383-0D3C83A17836}" v="108" dt="2020-12-11T17:28:44.8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59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shitha Gangavarapu" userId="7fe3b23e-0e52-4e14-ac97-d7f022f8292d" providerId="ADAL" clId="{A67B975E-3BB0-46D1-9383-0D3C83A17836}"/>
    <pc:docChg chg="undo custSel mod addSld delSld modSld sldOrd">
      <pc:chgData name="Varshitha Gangavarapu" userId="7fe3b23e-0e52-4e14-ac97-d7f022f8292d" providerId="ADAL" clId="{A67B975E-3BB0-46D1-9383-0D3C83A17836}" dt="2020-12-11T17:32:30.103" v="2269" actId="1076"/>
      <pc:docMkLst>
        <pc:docMk/>
      </pc:docMkLst>
      <pc:sldChg chg="modSp mod">
        <pc:chgData name="Varshitha Gangavarapu" userId="7fe3b23e-0e52-4e14-ac97-d7f022f8292d" providerId="ADAL" clId="{A67B975E-3BB0-46D1-9383-0D3C83A17836}" dt="2020-12-11T14:24:44.076" v="732" actId="1076"/>
        <pc:sldMkLst>
          <pc:docMk/>
          <pc:sldMk cId="219036359" sldId="256"/>
        </pc:sldMkLst>
        <pc:spChg chg="mod">
          <ac:chgData name="Varshitha Gangavarapu" userId="7fe3b23e-0e52-4e14-ac97-d7f022f8292d" providerId="ADAL" clId="{A67B975E-3BB0-46D1-9383-0D3C83A17836}" dt="2020-12-11T13:46:59.739" v="38" actId="20577"/>
          <ac:spMkLst>
            <pc:docMk/>
            <pc:sldMk cId="219036359" sldId="256"/>
            <ac:spMk id="3" creationId="{960D9731-A9DD-496A-913A-316722D246CE}"/>
          </ac:spMkLst>
        </pc:spChg>
        <pc:picChg chg="mod">
          <ac:chgData name="Varshitha Gangavarapu" userId="7fe3b23e-0e52-4e14-ac97-d7f022f8292d" providerId="ADAL" clId="{A67B975E-3BB0-46D1-9383-0D3C83A17836}" dt="2020-12-11T14:24:44.076" v="732" actId="1076"/>
          <ac:picMkLst>
            <pc:docMk/>
            <pc:sldMk cId="219036359" sldId="256"/>
            <ac:picMk id="4" creationId="{54F15F54-E34B-4587-B5D8-738BB5C7407D}"/>
          </ac:picMkLst>
        </pc:picChg>
      </pc:sldChg>
      <pc:sldChg chg="delSp modSp mod">
        <pc:chgData name="Varshitha Gangavarapu" userId="7fe3b23e-0e52-4e14-ac97-d7f022f8292d" providerId="ADAL" clId="{A67B975E-3BB0-46D1-9383-0D3C83A17836}" dt="2020-12-11T17:31:41.370" v="2267" actId="1076"/>
        <pc:sldMkLst>
          <pc:docMk/>
          <pc:sldMk cId="1671402605" sldId="257"/>
        </pc:sldMkLst>
        <pc:spChg chg="mod">
          <ac:chgData name="Varshitha Gangavarapu" userId="7fe3b23e-0e52-4e14-ac97-d7f022f8292d" providerId="ADAL" clId="{A67B975E-3BB0-46D1-9383-0D3C83A17836}" dt="2020-12-11T16:48:35.756" v="2142" actId="1076"/>
          <ac:spMkLst>
            <pc:docMk/>
            <pc:sldMk cId="1671402605" sldId="257"/>
            <ac:spMk id="2" creationId="{5106C28F-D5A6-40A6-933C-CD0C2A66B606}"/>
          </ac:spMkLst>
        </pc:spChg>
        <pc:spChg chg="del">
          <ac:chgData name="Varshitha Gangavarapu" userId="7fe3b23e-0e52-4e14-ac97-d7f022f8292d" providerId="ADAL" clId="{A67B975E-3BB0-46D1-9383-0D3C83A17836}" dt="2020-12-11T16:47:02.627" v="2132" actId="26606"/>
          <ac:spMkLst>
            <pc:docMk/>
            <pc:sldMk cId="1671402605" sldId="257"/>
            <ac:spMk id="8" creationId="{5BBD3ED2-B0E6-45A2-ABD5-ECF31BC37C2E}"/>
          </ac:spMkLst>
        </pc:spChg>
        <pc:spChg chg="del">
          <ac:chgData name="Varshitha Gangavarapu" userId="7fe3b23e-0e52-4e14-ac97-d7f022f8292d" providerId="ADAL" clId="{A67B975E-3BB0-46D1-9383-0D3C83A17836}" dt="2020-12-11T16:47:02.627" v="2132" actId="26606"/>
          <ac:spMkLst>
            <pc:docMk/>
            <pc:sldMk cId="1671402605" sldId="257"/>
            <ac:spMk id="10" creationId="{F2D2D1E8-4ABF-4B6B-B39D-40B080B61E49}"/>
          </ac:spMkLst>
        </pc:spChg>
        <pc:spChg chg="del">
          <ac:chgData name="Varshitha Gangavarapu" userId="7fe3b23e-0e52-4e14-ac97-d7f022f8292d" providerId="ADAL" clId="{A67B975E-3BB0-46D1-9383-0D3C83A17836}" dt="2020-12-11T16:47:02.627" v="2132" actId="26606"/>
          <ac:spMkLst>
            <pc:docMk/>
            <pc:sldMk cId="1671402605" sldId="257"/>
            <ac:spMk id="12" creationId="{BC7AB4B5-66A5-48D1-BD88-C60A16ED971B}"/>
          </ac:spMkLst>
        </pc:spChg>
        <pc:picChg chg="mod">
          <ac:chgData name="Varshitha Gangavarapu" userId="7fe3b23e-0e52-4e14-ac97-d7f022f8292d" providerId="ADAL" clId="{A67B975E-3BB0-46D1-9383-0D3C83A17836}" dt="2020-12-11T17:31:41.370" v="2267" actId="1076"/>
          <ac:picMkLst>
            <pc:docMk/>
            <pc:sldMk cId="1671402605" sldId="257"/>
            <ac:picMk id="4" creationId="{9CAAD65E-52A7-4C17-9A84-B6D3B35666AB}"/>
          </ac:picMkLst>
        </pc:picChg>
      </pc:sldChg>
      <pc:sldChg chg="addSp modSp mod">
        <pc:chgData name="Varshitha Gangavarapu" userId="7fe3b23e-0e52-4e14-ac97-d7f022f8292d" providerId="ADAL" clId="{A67B975E-3BB0-46D1-9383-0D3C83A17836}" dt="2020-12-11T15:22:40.343" v="1735" actId="20577"/>
        <pc:sldMkLst>
          <pc:docMk/>
          <pc:sldMk cId="2832414555" sldId="258"/>
        </pc:sldMkLst>
        <pc:spChg chg="mod">
          <ac:chgData name="Varshitha Gangavarapu" userId="7fe3b23e-0e52-4e14-ac97-d7f022f8292d" providerId="ADAL" clId="{A67B975E-3BB0-46D1-9383-0D3C83A17836}" dt="2020-12-11T13:48:21.010" v="43" actId="1076"/>
          <ac:spMkLst>
            <pc:docMk/>
            <pc:sldMk cId="2832414555" sldId="258"/>
            <ac:spMk id="2" creationId="{E69D6612-9B64-498A-A550-5874D4DECE8E}"/>
          </ac:spMkLst>
        </pc:spChg>
        <pc:spChg chg="mod">
          <ac:chgData name="Varshitha Gangavarapu" userId="7fe3b23e-0e52-4e14-ac97-d7f022f8292d" providerId="ADAL" clId="{A67B975E-3BB0-46D1-9383-0D3C83A17836}" dt="2020-12-11T15:22:40.343" v="1735" actId="20577"/>
          <ac:spMkLst>
            <pc:docMk/>
            <pc:sldMk cId="2832414555" sldId="258"/>
            <ac:spMk id="3" creationId="{16EB068B-033B-4514-A2B1-BDCF277EDDC5}"/>
          </ac:spMkLst>
        </pc:spChg>
        <pc:picChg chg="add mod">
          <ac:chgData name="Varshitha Gangavarapu" userId="7fe3b23e-0e52-4e14-ac97-d7f022f8292d" providerId="ADAL" clId="{A67B975E-3BB0-46D1-9383-0D3C83A17836}" dt="2020-12-11T13:52:05.731" v="90" actId="14100"/>
          <ac:picMkLst>
            <pc:docMk/>
            <pc:sldMk cId="2832414555" sldId="258"/>
            <ac:picMk id="4" creationId="{926DB9DE-1546-4342-B294-26A27E44CB1A}"/>
          </ac:picMkLst>
        </pc:picChg>
        <pc:picChg chg="mod">
          <ac:chgData name="Varshitha Gangavarapu" userId="7fe3b23e-0e52-4e14-ac97-d7f022f8292d" providerId="ADAL" clId="{A67B975E-3BB0-46D1-9383-0D3C83A17836}" dt="2020-12-11T13:47:45.969" v="39" actId="1076"/>
          <ac:picMkLst>
            <pc:docMk/>
            <pc:sldMk cId="2832414555" sldId="258"/>
            <ac:picMk id="21" creationId="{905117B5-0466-4D0D-933C-8602BD7E441C}"/>
          </ac:picMkLst>
        </pc:picChg>
      </pc:sldChg>
      <pc:sldChg chg="addSp delSp modSp mod setBg">
        <pc:chgData name="Varshitha Gangavarapu" userId="7fe3b23e-0e52-4e14-ac97-d7f022f8292d" providerId="ADAL" clId="{A67B975E-3BB0-46D1-9383-0D3C83A17836}" dt="2020-12-11T14:28:41.344" v="807" actId="14100"/>
        <pc:sldMkLst>
          <pc:docMk/>
          <pc:sldMk cId="1210264195" sldId="261"/>
        </pc:sldMkLst>
        <pc:spChg chg="mod">
          <ac:chgData name="Varshitha Gangavarapu" userId="7fe3b23e-0e52-4e14-ac97-d7f022f8292d" providerId="ADAL" clId="{A67B975E-3BB0-46D1-9383-0D3C83A17836}" dt="2020-12-11T14:28:35.843" v="806" actId="26606"/>
          <ac:spMkLst>
            <pc:docMk/>
            <pc:sldMk cId="1210264195" sldId="261"/>
            <ac:spMk id="2" creationId="{90B6C164-D015-4791-8050-DFD7A8853F3E}"/>
          </ac:spMkLst>
        </pc:spChg>
        <pc:spChg chg="mod">
          <ac:chgData name="Varshitha Gangavarapu" userId="7fe3b23e-0e52-4e14-ac97-d7f022f8292d" providerId="ADAL" clId="{A67B975E-3BB0-46D1-9383-0D3C83A17836}" dt="2020-12-11T14:28:41.344" v="807" actId="14100"/>
          <ac:spMkLst>
            <pc:docMk/>
            <pc:sldMk cId="1210264195" sldId="261"/>
            <ac:spMk id="3" creationId="{1EB0445A-BACE-41F0-A315-4A6C7CCD7848}"/>
          </ac:spMkLst>
        </pc:spChg>
        <pc:spChg chg="add del">
          <ac:chgData name="Varshitha Gangavarapu" userId="7fe3b23e-0e52-4e14-ac97-d7f022f8292d" providerId="ADAL" clId="{A67B975E-3BB0-46D1-9383-0D3C83A17836}" dt="2020-12-11T14:28:35.676" v="805" actId="26606"/>
          <ac:spMkLst>
            <pc:docMk/>
            <pc:sldMk cId="1210264195" sldId="261"/>
            <ac:spMk id="8" creationId="{5BBD3ED2-B0E6-45A2-ABD5-ECF31BC37C2E}"/>
          </ac:spMkLst>
        </pc:spChg>
        <pc:spChg chg="add del">
          <ac:chgData name="Varshitha Gangavarapu" userId="7fe3b23e-0e52-4e14-ac97-d7f022f8292d" providerId="ADAL" clId="{A67B975E-3BB0-46D1-9383-0D3C83A17836}" dt="2020-12-11T14:28:35.676" v="805" actId="26606"/>
          <ac:spMkLst>
            <pc:docMk/>
            <pc:sldMk cId="1210264195" sldId="261"/>
            <ac:spMk id="10" creationId="{F2D2D1E8-4ABF-4B6B-B39D-40B080B61E49}"/>
          </ac:spMkLst>
        </pc:spChg>
        <pc:spChg chg="add del">
          <ac:chgData name="Varshitha Gangavarapu" userId="7fe3b23e-0e52-4e14-ac97-d7f022f8292d" providerId="ADAL" clId="{A67B975E-3BB0-46D1-9383-0D3C83A17836}" dt="2020-12-11T14:28:35.676" v="805" actId="26606"/>
          <ac:spMkLst>
            <pc:docMk/>
            <pc:sldMk cId="1210264195" sldId="261"/>
            <ac:spMk id="12" creationId="{BC7AB4B5-66A5-48D1-BD88-C60A16ED971B}"/>
          </ac:spMkLst>
        </pc:spChg>
        <pc:spChg chg="add">
          <ac:chgData name="Varshitha Gangavarapu" userId="7fe3b23e-0e52-4e14-ac97-d7f022f8292d" providerId="ADAL" clId="{A67B975E-3BB0-46D1-9383-0D3C83A17836}" dt="2020-12-11T14:28:35.843" v="806" actId="26606"/>
          <ac:spMkLst>
            <pc:docMk/>
            <pc:sldMk cId="1210264195" sldId="261"/>
            <ac:spMk id="14" creationId="{375136A9-49F9-4DA0-A741-F065B0FA091D}"/>
          </ac:spMkLst>
        </pc:spChg>
        <pc:spChg chg="add">
          <ac:chgData name="Varshitha Gangavarapu" userId="7fe3b23e-0e52-4e14-ac97-d7f022f8292d" providerId="ADAL" clId="{A67B975E-3BB0-46D1-9383-0D3C83A17836}" dt="2020-12-11T14:28:35.843" v="806" actId="26606"/>
          <ac:spMkLst>
            <pc:docMk/>
            <pc:sldMk cId="1210264195" sldId="261"/>
            <ac:spMk id="15" creationId="{B912F6C7-0423-4B6F-AECE-710C848918FD}"/>
          </ac:spMkLst>
        </pc:spChg>
        <pc:cxnChg chg="add">
          <ac:chgData name="Varshitha Gangavarapu" userId="7fe3b23e-0e52-4e14-ac97-d7f022f8292d" providerId="ADAL" clId="{A67B975E-3BB0-46D1-9383-0D3C83A17836}" dt="2020-12-11T14:28:35.843" v="806" actId="26606"/>
          <ac:cxnSpMkLst>
            <pc:docMk/>
            <pc:sldMk cId="1210264195" sldId="261"/>
            <ac:cxnSpMk id="16" creationId="{A7208205-03EE-4EC8-9C34-59270C1880D8}"/>
          </ac:cxnSpMkLst>
        </pc:cxnChg>
      </pc:sldChg>
      <pc:sldChg chg="addSp delSp modSp mod">
        <pc:chgData name="Varshitha Gangavarapu" userId="7fe3b23e-0e52-4e14-ac97-d7f022f8292d" providerId="ADAL" clId="{A67B975E-3BB0-46D1-9383-0D3C83A17836}" dt="2020-12-11T15:41:02.406" v="2072" actId="14100"/>
        <pc:sldMkLst>
          <pc:docMk/>
          <pc:sldMk cId="3718045390" sldId="265"/>
        </pc:sldMkLst>
        <pc:spChg chg="mod">
          <ac:chgData name="Varshitha Gangavarapu" userId="7fe3b23e-0e52-4e14-ac97-d7f022f8292d" providerId="ADAL" clId="{A67B975E-3BB0-46D1-9383-0D3C83A17836}" dt="2020-12-11T15:38:32.507" v="2031" actId="12"/>
          <ac:spMkLst>
            <pc:docMk/>
            <pc:sldMk cId="3718045390" sldId="265"/>
            <ac:spMk id="2" creationId="{1AEF1796-5342-4664-9B7A-A978BB6DE954}"/>
          </ac:spMkLst>
        </pc:spChg>
        <pc:spChg chg="del mod">
          <ac:chgData name="Varshitha Gangavarapu" userId="7fe3b23e-0e52-4e14-ac97-d7f022f8292d" providerId="ADAL" clId="{A67B975E-3BB0-46D1-9383-0D3C83A17836}" dt="2020-12-11T15:24:20.983" v="1769" actId="931"/>
          <ac:spMkLst>
            <pc:docMk/>
            <pc:sldMk cId="3718045390" sldId="265"/>
            <ac:spMk id="3" creationId="{8850B2EC-B6CF-4FB9-B988-412CFC21928A}"/>
          </ac:spMkLst>
        </pc:spChg>
        <pc:spChg chg="add del mod">
          <ac:chgData name="Varshitha Gangavarapu" userId="7fe3b23e-0e52-4e14-ac97-d7f022f8292d" providerId="ADAL" clId="{A67B975E-3BB0-46D1-9383-0D3C83A17836}" dt="2020-12-11T15:24:57.663" v="1785" actId="931"/>
          <ac:spMkLst>
            <pc:docMk/>
            <pc:sldMk cId="3718045390" sldId="265"/>
            <ac:spMk id="11" creationId="{1262803F-A6D9-4084-A7CC-D72454B57C19}"/>
          </ac:spMkLst>
        </pc:spChg>
        <pc:picChg chg="add del mod">
          <ac:chgData name="Varshitha Gangavarapu" userId="7fe3b23e-0e52-4e14-ac97-d7f022f8292d" providerId="ADAL" clId="{A67B975E-3BB0-46D1-9383-0D3C83A17836}" dt="2020-12-11T15:24:44.867" v="1782" actId="21"/>
          <ac:picMkLst>
            <pc:docMk/>
            <pc:sldMk cId="3718045390" sldId="265"/>
            <ac:picMk id="5" creationId="{370894E6-3CB5-4463-BAED-8B9FF0C7E56D}"/>
          </ac:picMkLst>
        </pc:picChg>
        <pc:picChg chg="add del mod">
          <ac:chgData name="Varshitha Gangavarapu" userId="7fe3b23e-0e52-4e14-ac97-d7f022f8292d" providerId="ADAL" clId="{A67B975E-3BB0-46D1-9383-0D3C83A17836}" dt="2020-12-11T15:24:44.867" v="1782" actId="21"/>
          <ac:picMkLst>
            <pc:docMk/>
            <pc:sldMk cId="3718045390" sldId="265"/>
            <ac:picMk id="7" creationId="{5F348F55-DC29-4F98-A4AB-1AB56A966923}"/>
          </ac:picMkLst>
        </pc:picChg>
        <pc:picChg chg="add del mod">
          <ac:chgData name="Varshitha Gangavarapu" userId="7fe3b23e-0e52-4e14-ac97-d7f022f8292d" providerId="ADAL" clId="{A67B975E-3BB0-46D1-9383-0D3C83A17836}" dt="2020-12-11T15:24:44.867" v="1782" actId="21"/>
          <ac:picMkLst>
            <pc:docMk/>
            <pc:sldMk cId="3718045390" sldId="265"/>
            <ac:picMk id="9" creationId="{9C6A7067-04B1-4B08-A33E-8C3BA2CE79C0}"/>
          </ac:picMkLst>
        </pc:picChg>
        <pc:picChg chg="add mod">
          <ac:chgData name="Varshitha Gangavarapu" userId="7fe3b23e-0e52-4e14-ac97-d7f022f8292d" providerId="ADAL" clId="{A67B975E-3BB0-46D1-9383-0D3C83A17836}" dt="2020-12-11T15:41:02.406" v="2072" actId="14100"/>
          <ac:picMkLst>
            <pc:docMk/>
            <pc:sldMk cId="3718045390" sldId="265"/>
            <ac:picMk id="13" creationId="{EEE00398-D359-4AD5-9AE8-5FFDB78B292D}"/>
          </ac:picMkLst>
        </pc:picChg>
        <pc:picChg chg="add del mod modCrop">
          <ac:chgData name="Varshitha Gangavarapu" userId="7fe3b23e-0e52-4e14-ac97-d7f022f8292d" providerId="ADAL" clId="{A67B975E-3BB0-46D1-9383-0D3C83A17836}" dt="2020-12-11T15:26:46.488" v="1808" actId="21"/>
          <ac:picMkLst>
            <pc:docMk/>
            <pc:sldMk cId="3718045390" sldId="265"/>
            <ac:picMk id="15" creationId="{DFC5E440-D3C2-4003-BC59-D1EAA45ECB21}"/>
          </ac:picMkLst>
        </pc:picChg>
        <pc:picChg chg="add mod">
          <ac:chgData name="Varshitha Gangavarapu" userId="7fe3b23e-0e52-4e14-ac97-d7f022f8292d" providerId="ADAL" clId="{A67B975E-3BB0-46D1-9383-0D3C83A17836}" dt="2020-12-11T15:27:09.018" v="1813" actId="1076"/>
          <ac:picMkLst>
            <pc:docMk/>
            <pc:sldMk cId="3718045390" sldId="265"/>
            <ac:picMk id="17" creationId="{32855CDC-9A14-4129-A07E-1B0DE8C0367C}"/>
          </ac:picMkLst>
        </pc:picChg>
      </pc:sldChg>
      <pc:sldChg chg="modSp mod ord">
        <pc:chgData name="Varshitha Gangavarapu" userId="7fe3b23e-0e52-4e14-ac97-d7f022f8292d" providerId="ADAL" clId="{A67B975E-3BB0-46D1-9383-0D3C83A17836}" dt="2020-12-11T15:36:52.781" v="2012"/>
        <pc:sldMkLst>
          <pc:docMk/>
          <pc:sldMk cId="2775527404" sldId="266"/>
        </pc:sldMkLst>
        <pc:spChg chg="mod">
          <ac:chgData name="Varshitha Gangavarapu" userId="7fe3b23e-0e52-4e14-ac97-d7f022f8292d" providerId="ADAL" clId="{A67B975E-3BB0-46D1-9383-0D3C83A17836}" dt="2020-12-11T15:34:39.362" v="1968" actId="1076"/>
          <ac:spMkLst>
            <pc:docMk/>
            <pc:sldMk cId="2775527404" sldId="266"/>
            <ac:spMk id="2" creationId="{062C5C7A-4AB4-4535-B20F-65DE4C7A2C51}"/>
          </ac:spMkLst>
        </pc:spChg>
        <pc:spChg chg="mod">
          <ac:chgData name="Varshitha Gangavarapu" userId="7fe3b23e-0e52-4e14-ac97-d7f022f8292d" providerId="ADAL" clId="{A67B975E-3BB0-46D1-9383-0D3C83A17836}" dt="2020-12-11T15:21:21.987" v="1730" actId="14100"/>
          <ac:spMkLst>
            <pc:docMk/>
            <pc:sldMk cId="2775527404" sldId="266"/>
            <ac:spMk id="8" creationId="{0EFA496D-DB9C-4140-9EB0-CF124661C049}"/>
          </ac:spMkLst>
        </pc:spChg>
        <pc:picChg chg="mod">
          <ac:chgData name="Varshitha Gangavarapu" userId="7fe3b23e-0e52-4e14-ac97-d7f022f8292d" providerId="ADAL" clId="{A67B975E-3BB0-46D1-9383-0D3C83A17836}" dt="2020-12-11T15:33:25.150" v="1929" actId="14100"/>
          <ac:picMkLst>
            <pc:docMk/>
            <pc:sldMk cId="2775527404" sldId="266"/>
            <ac:picMk id="4" creationId="{CD88DA04-7769-4526-B44F-B882825C4499}"/>
          </ac:picMkLst>
        </pc:picChg>
      </pc:sldChg>
      <pc:sldChg chg="addSp delSp modSp new mod setBg chgLayout">
        <pc:chgData name="Varshitha Gangavarapu" userId="7fe3b23e-0e52-4e14-ac97-d7f022f8292d" providerId="ADAL" clId="{A67B975E-3BB0-46D1-9383-0D3C83A17836}" dt="2020-12-11T15:12:24.929" v="1420" actId="20577"/>
        <pc:sldMkLst>
          <pc:docMk/>
          <pc:sldMk cId="1885576985" sldId="267"/>
        </pc:sldMkLst>
        <pc:spChg chg="del mod">
          <ac:chgData name="Varshitha Gangavarapu" userId="7fe3b23e-0e52-4e14-ac97-d7f022f8292d" providerId="ADAL" clId="{A67B975E-3BB0-46D1-9383-0D3C83A17836}" dt="2020-12-11T14:36:35.101" v="833" actId="700"/>
          <ac:spMkLst>
            <pc:docMk/>
            <pc:sldMk cId="1885576985" sldId="267"/>
            <ac:spMk id="2" creationId="{E63C3754-81EF-44BE-A2A3-56B18FD09667}"/>
          </ac:spMkLst>
        </pc:spChg>
        <pc:spChg chg="del mod">
          <ac:chgData name="Varshitha Gangavarapu" userId="7fe3b23e-0e52-4e14-ac97-d7f022f8292d" providerId="ADAL" clId="{A67B975E-3BB0-46D1-9383-0D3C83A17836}" dt="2020-12-11T14:36:35.101" v="833" actId="700"/>
          <ac:spMkLst>
            <pc:docMk/>
            <pc:sldMk cId="1885576985" sldId="267"/>
            <ac:spMk id="3" creationId="{C0CA7A5B-3628-4044-9CB4-5E036E8C7DA4}"/>
          </ac:spMkLst>
        </pc:spChg>
        <pc:spChg chg="add del mod ord">
          <ac:chgData name="Varshitha Gangavarapu" userId="7fe3b23e-0e52-4e14-ac97-d7f022f8292d" providerId="ADAL" clId="{A67B975E-3BB0-46D1-9383-0D3C83A17836}" dt="2020-12-11T14:36:54.487" v="834" actId="700"/>
          <ac:spMkLst>
            <pc:docMk/>
            <pc:sldMk cId="1885576985" sldId="267"/>
            <ac:spMk id="6" creationId="{0F0D1847-C6AB-417D-BC29-1329B72ECC7F}"/>
          </ac:spMkLst>
        </pc:spChg>
        <pc:spChg chg="add del mod ord">
          <ac:chgData name="Varshitha Gangavarapu" userId="7fe3b23e-0e52-4e14-ac97-d7f022f8292d" providerId="ADAL" clId="{A67B975E-3BB0-46D1-9383-0D3C83A17836}" dt="2020-12-11T14:36:54.487" v="834" actId="700"/>
          <ac:spMkLst>
            <pc:docMk/>
            <pc:sldMk cId="1885576985" sldId="267"/>
            <ac:spMk id="7" creationId="{A81B5397-046B-455C-AD24-58EE315A3328}"/>
          </ac:spMkLst>
        </pc:spChg>
        <pc:spChg chg="add mod ord">
          <ac:chgData name="Varshitha Gangavarapu" userId="7fe3b23e-0e52-4e14-ac97-d7f022f8292d" providerId="ADAL" clId="{A67B975E-3BB0-46D1-9383-0D3C83A17836}" dt="2020-12-11T15:12:24.929" v="1420" actId="20577"/>
          <ac:spMkLst>
            <pc:docMk/>
            <pc:sldMk cId="1885576985" sldId="267"/>
            <ac:spMk id="8" creationId="{412F8406-EEB0-4AFC-85BA-7B93D775BE3F}"/>
          </ac:spMkLst>
        </pc:spChg>
        <pc:spChg chg="add mod ord">
          <ac:chgData name="Varshitha Gangavarapu" userId="7fe3b23e-0e52-4e14-ac97-d7f022f8292d" providerId="ADAL" clId="{A67B975E-3BB0-46D1-9383-0D3C83A17836}" dt="2020-12-11T14:37:17.645" v="837" actId="26606"/>
          <ac:spMkLst>
            <pc:docMk/>
            <pc:sldMk cId="1885576985" sldId="267"/>
            <ac:spMk id="9" creationId="{ABD2D900-EA7B-48C5-BC06-87E6F91B65A6}"/>
          </ac:spMkLst>
        </pc:spChg>
        <pc:spChg chg="add del">
          <ac:chgData name="Varshitha Gangavarapu" userId="7fe3b23e-0e52-4e14-ac97-d7f022f8292d" providerId="ADAL" clId="{A67B975E-3BB0-46D1-9383-0D3C83A17836}" dt="2020-12-11T14:37:17.609" v="836" actId="26606"/>
          <ac:spMkLst>
            <pc:docMk/>
            <pc:sldMk cId="1885576985" sldId="267"/>
            <ac:spMk id="14" creationId="{5BBD3ED2-B0E6-45A2-ABD5-ECF31BC37C2E}"/>
          </ac:spMkLst>
        </pc:spChg>
        <pc:spChg chg="add del">
          <ac:chgData name="Varshitha Gangavarapu" userId="7fe3b23e-0e52-4e14-ac97-d7f022f8292d" providerId="ADAL" clId="{A67B975E-3BB0-46D1-9383-0D3C83A17836}" dt="2020-12-11T14:37:17.609" v="836" actId="26606"/>
          <ac:spMkLst>
            <pc:docMk/>
            <pc:sldMk cId="1885576985" sldId="267"/>
            <ac:spMk id="16" creationId="{F2D2D1E8-4ABF-4B6B-B39D-40B080B61E49}"/>
          </ac:spMkLst>
        </pc:spChg>
        <pc:spChg chg="add del">
          <ac:chgData name="Varshitha Gangavarapu" userId="7fe3b23e-0e52-4e14-ac97-d7f022f8292d" providerId="ADAL" clId="{A67B975E-3BB0-46D1-9383-0D3C83A17836}" dt="2020-12-11T14:37:17.609" v="836" actId="26606"/>
          <ac:spMkLst>
            <pc:docMk/>
            <pc:sldMk cId="1885576985" sldId="267"/>
            <ac:spMk id="18" creationId="{BC7AB4B5-66A5-48D1-BD88-C60A16ED971B}"/>
          </ac:spMkLst>
        </pc:spChg>
        <pc:spChg chg="add">
          <ac:chgData name="Varshitha Gangavarapu" userId="7fe3b23e-0e52-4e14-ac97-d7f022f8292d" providerId="ADAL" clId="{A67B975E-3BB0-46D1-9383-0D3C83A17836}" dt="2020-12-11T14:37:17.645" v="837" actId="26606"/>
          <ac:spMkLst>
            <pc:docMk/>
            <pc:sldMk cId="1885576985" sldId="267"/>
            <ac:spMk id="20" creationId="{8BCFA5F4-1A8E-48F5-9209-7F24485B1D78}"/>
          </ac:spMkLst>
        </pc:spChg>
        <pc:spChg chg="add">
          <ac:chgData name="Varshitha Gangavarapu" userId="7fe3b23e-0e52-4e14-ac97-d7f022f8292d" providerId="ADAL" clId="{A67B975E-3BB0-46D1-9383-0D3C83A17836}" dt="2020-12-11T14:37:17.645" v="837" actId="26606"/>
          <ac:spMkLst>
            <pc:docMk/>
            <pc:sldMk cId="1885576985" sldId="267"/>
            <ac:spMk id="21" creationId="{A8074621-AE44-40C4-8323-DF5185BC954E}"/>
          </ac:spMkLst>
        </pc:spChg>
        <pc:picChg chg="add del mod">
          <ac:chgData name="Varshitha Gangavarapu" userId="7fe3b23e-0e52-4e14-ac97-d7f022f8292d" providerId="ADAL" clId="{A67B975E-3BB0-46D1-9383-0D3C83A17836}" dt="2020-12-11T14:34:59.363" v="831" actId="21"/>
          <ac:picMkLst>
            <pc:docMk/>
            <pc:sldMk cId="1885576985" sldId="267"/>
            <ac:picMk id="4" creationId="{865BB42F-F845-44D7-9DB1-F1BE0397D1B9}"/>
          </ac:picMkLst>
        </pc:picChg>
        <pc:picChg chg="add del mod">
          <ac:chgData name="Varshitha Gangavarapu" userId="7fe3b23e-0e52-4e14-ac97-d7f022f8292d" providerId="ADAL" clId="{A67B975E-3BB0-46D1-9383-0D3C83A17836}" dt="2020-12-11T14:35:03.524" v="832" actId="21"/>
          <ac:picMkLst>
            <pc:docMk/>
            <pc:sldMk cId="1885576985" sldId="267"/>
            <ac:picMk id="5" creationId="{2CF3193E-9555-4BE9-95A6-C678BC2814DC}"/>
          </ac:picMkLst>
        </pc:picChg>
      </pc:sldChg>
      <pc:sldChg chg="addSp delSp modSp new del mod setBg">
        <pc:chgData name="Varshitha Gangavarapu" userId="7fe3b23e-0e52-4e14-ac97-d7f022f8292d" providerId="ADAL" clId="{A67B975E-3BB0-46D1-9383-0D3C83A17836}" dt="2020-12-11T15:12:48.424" v="1421" actId="2696"/>
        <pc:sldMkLst>
          <pc:docMk/>
          <pc:sldMk cId="1886426904" sldId="268"/>
        </pc:sldMkLst>
        <pc:spChg chg="mod">
          <ac:chgData name="Varshitha Gangavarapu" userId="7fe3b23e-0e52-4e14-ac97-d7f022f8292d" providerId="ADAL" clId="{A67B975E-3BB0-46D1-9383-0D3C83A17836}" dt="2020-12-11T14:41:50.002" v="846" actId="26606"/>
          <ac:spMkLst>
            <pc:docMk/>
            <pc:sldMk cId="1886426904" sldId="268"/>
            <ac:spMk id="2" creationId="{D66002A8-A210-4F99-9280-288CC70D266F}"/>
          </ac:spMkLst>
        </pc:spChg>
        <pc:spChg chg="del mod">
          <ac:chgData name="Varshitha Gangavarapu" userId="7fe3b23e-0e52-4e14-ac97-d7f022f8292d" providerId="ADAL" clId="{A67B975E-3BB0-46D1-9383-0D3C83A17836}" dt="2020-12-11T14:41:36.674" v="844" actId="26606"/>
          <ac:spMkLst>
            <pc:docMk/>
            <pc:sldMk cId="1886426904" sldId="268"/>
            <ac:spMk id="3" creationId="{86E72DF4-B133-42F5-B8C1-715DFEA5D554}"/>
          </ac:spMkLst>
        </pc:spChg>
        <pc:spChg chg="add del">
          <ac:chgData name="Varshitha Gangavarapu" userId="7fe3b23e-0e52-4e14-ac97-d7f022f8292d" providerId="ADAL" clId="{A67B975E-3BB0-46D1-9383-0D3C83A17836}" dt="2020-12-11T14:41:50.002" v="846" actId="26606"/>
          <ac:spMkLst>
            <pc:docMk/>
            <pc:sldMk cId="1886426904" sldId="268"/>
            <ac:spMk id="8" creationId="{BCA2EB72-13DC-4DC6-B461-3B036C55B925}"/>
          </ac:spMkLst>
        </pc:spChg>
        <pc:spChg chg="add">
          <ac:chgData name="Varshitha Gangavarapu" userId="7fe3b23e-0e52-4e14-ac97-d7f022f8292d" providerId="ADAL" clId="{A67B975E-3BB0-46D1-9383-0D3C83A17836}" dt="2020-12-11T14:41:50.002" v="846" actId="26606"/>
          <ac:spMkLst>
            <pc:docMk/>
            <pc:sldMk cId="1886426904" sldId="268"/>
            <ac:spMk id="15" creationId="{9A672405-5F81-4E97-B4FC-E7F2CC16FE7B}"/>
          </ac:spMkLst>
        </pc:spChg>
        <pc:cxnChg chg="add del">
          <ac:chgData name="Varshitha Gangavarapu" userId="7fe3b23e-0e52-4e14-ac97-d7f022f8292d" providerId="ADAL" clId="{A67B975E-3BB0-46D1-9383-0D3C83A17836}" dt="2020-12-11T14:41:50.002" v="846" actId="26606"/>
          <ac:cxnSpMkLst>
            <pc:docMk/>
            <pc:sldMk cId="1886426904" sldId="268"/>
            <ac:cxnSpMk id="10" creationId="{C8F75BF3-096E-451E-A222-96A7F0946814}"/>
          </ac:cxnSpMkLst>
        </pc:cxnChg>
        <pc:cxnChg chg="add">
          <ac:chgData name="Varshitha Gangavarapu" userId="7fe3b23e-0e52-4e14-ac97-d7f022f8292d" providerId="ADAL" clId="{A67B975E-3BB0-46D1-9383-0D3C83A17836}" dt="2020-12-11T14:41:50.002" v="846" actId="26606"/>
          <ac:cxnSpMkLst>
            <pc:docMk/>
            <pc:sldMk cId="1886426904" sldId="268"/>
            <ac:cxnSpMk id="17" creationId="{FC86C303-74D6-4DF3-9113-E0A374D7166D}"/>
          </ac:cxnSpMkLst>
        </pc:cxnChg>
      </pc:sldChg>
      <pc:sldChg chg="addSp delSp modSp new del mod ord setBg">
        <pc:chgData name="Varshitha Gangavarapu" userId="7fe3b23e-0e52-4e14-ac97-d7f022f8292d" providerId="ADAL" clId="{A67B975E-3BB0-46D1-9383-0D3C83A17836}" dt="2020-12-11T17:31:29.437" v="2266" actId="2696"/>
        <pc:sldMkLst>
          <pc:docMk/>
          <pc:sldMk cId="1418339937" sldId="269"/>
        </pc:sldMkLst>
        <pc:spChg chg="mod">
          <ac:chgData name="Varshitha Gangavarapu" userId="7fe3b23e-0e52-4e14-ac97-d7f022f8292d" providerId="ADAL" clId="{A67B975E-3BB0-46D1-9383-0D3C83A17836}" dt="2020-12-11T16:44:36.694" v="2119" actId="26606"/>
          <ac:spMkLst>
            <pc:docMk/>
            <pc:sldMk cId="1418339937" sldId="269"/>
            <ac:spMk id="2" creationId="{B0F0FBA5-A613-427B-A726-8E36DE86D852}"/>
          </ac:spMkLst>
        </pc:spChg>
        <pc:spChg chg="mod">
          <ac:chgData name="Varshitha Gangavarapu" userId="7fe3b23e-0e52-4e14-ac97-d7f022f8292d" providerId="ADAL" clId="{A67B975E-3BB0-46D1-9383-0D3C83A17836}" dt="2020-12-11T17:29:48.911" v="2223" actId="27636"/>
          <ac:spMkLst>
            <pc:docMk/>
            <pc:sldMk cId="1418339937" sldId="269"/>
            <ac:spMk id="3" creationId="{80DC6A77-4E00-4B20-AECC-85689F688F2A}"/>
          </ac:spMkLst>
        </pc:spChg>
        <pc:spChg chg="add del">
          <ac:chgData name="Varshitha Gangavarapu" userId="7fe3b23e-0e52-4e14-ac97-d7f022f8292d" providerId="ADAL" clId="{A67B975E-3BB0-46D1-9383-0D3C83A17836}" dt="2020-12-11T16:44:36.694" v="2119" actId="26606"/>
          <ac:spMkLst>
            <pc:docMk/>
            <pc:sldMk cId="1418339937" sldId="269"/>
            <ac:spMk id="8" creationId="{5690F3EE-0CD1-4520-B020-4E1DF3141C74}"/>
          </ac:spMkLst>
        </pc:spChg>
        <pc:spChg chg="add del">
          <ac:chgData name="Varshitha Gangavarapu" userId="7fe3b23e-0e52-4e14-ac97-d7f022f8292d" providerId="ADAL" clId="{A67B975E-3BB0-46D1-9383-0D3C83A17836}" dt="2020-12-11T16:44:36.694" v="2119" actId="26606"/>
          <ac:spMkLst>
            <pc:docMk/>
            <pc:sldMk cId="1418339937" sldId="269"/>
            <ac:spMk id="10" creationId="{9EFDE1E9-7FE0-45CA-9DE2-237F77319A9F}"/>
          </ac:spMkLst>
        </pc:spChg>
        <pc:spChg chg="add">
          <ac:chgData name="Varshitha Gangavarapu" userId="7fe3b23e-0e52-4e14-ac97-d7f022f8292d" providerId="ADAL" clId="{A67B975E-3BB0-46D1-9383-0D3C83A17836}" dt="2020-12-11T16:44:36.694" v="2119" actId="26606"/>
          <ac:spMkLst>
            <pc:docMk/>
            <pc:sldMk cId="1418339937" sldId="269"/>
            <ac:spMk id="15" creationId="{375136A9-49F9-4DA0-A741-F065B0FA091D}"/>
          </ac:spMkLst>
        </pc:spChg>
        <pc:spChg chg="add">
          <ac:chgData name="Varshitha Gangavarapu" userId="7fe3b23e-0e52-4e14-ac97-d7f022f8292d" providerId="ADAL" clId="{A67B975E-3BB0-46D1-9383-0D3C83A17836}" dt="2020-12-11T16:44:36.694" v="2119" actId="26606"/>
          <ac:spMkLst>
            <pc:docMk/>
            <pc:sldMk cId="1418339937" sldId="269"/>
            <ac:spMk id="17" creationId="{B912F6C7-0423-4B6F-AECE-710C848918FD}"/>
          </ac:spMkLst>
        </pc:spChg>
        <pc:cxnChg chg="add">
          <ac:chgData name="Varshitha Gangavarapu" userId="7fe3b23e-0e52-4e14-ac97-d7f022f8292d" providerId="ADAL" clId="{A67B975E-3BB0-46D1-9383-0D3C83A17836}" dt="2020-12-11T16:44:36.694" v="2119" actId="26606"/>
          <ac:cxnSpMkLst>
            <pc:docMk/>
            <pc:sldMk cId="1418339937" sldId="269"/>
            <ac:cxnSpMk id="19" creationId="{A7208205-03EE-4EC8-9C34-59270C1880D8}"/>
          </ac:cxnSpMkLst>
        </pc:cxnChg>
      </pc:sldChg>
      <pc:sldChg chg="modSp new mod ord">
        <pc:chgData name="Varshitha Gangavarapu" userId="7fe3b23e-0e52-4e14-ac97-d7f022f8292d" providerId="ADAL" clId="{A67B975E-3BB0-46D1-9383-0D3C83A17836}" dt="2020-12-11T14:59:18.964" v="1415" actId="1076"/>
        <pc:sldMkLst>
          <pc:docMk/>
          <pc:sldMk cId="2512853235" sldId="270"/>
        </pc:sldMkLst>
        <pc:spChg chg="mod">
          <ac:chgData name="Varshitha Gangavarapu" userId="7fe3b23e-0e52-4e14-ac97-d7f022f8292d" providerId="ADAL" clId="{A67B975E-3BB0-46D1-9383-0D3C83A17836}" dt="2020-12-11T14:45:40.842" v="905" actId="20577"/>
          <ac:spMkLst>
            <pc:docMk/>
            <pc:sldMk cId="2512853235" sldId="270"/>
            <ac:spMk id="2" creationId="{9BA94604-1AED-4440-BD76-18731BEEABAD}"/>
          </ac:spMkLst>
        </pc:spChg>
        <pc:spChg chg="mod">
          <ac:chgData name="Varshitha Gangavarapu" userId="7fe3b23e-0e52-4e14-ac97-d7f022f8292d" providerId="ADAL" clId="{A67B975E-3BB0-46D1-9383-0D3C83A17836}" dt="2020-12-11T14:45:55.724" v="922" actId="20577"/>
          <ac:spMkLst>
            <pc:docMk/>
            <pc:sldMk cId="2512853235" sldId="270"/>
            <ac:spMk id="3" creationId="{79A858C0-9180-435A-8539-D3196250CD0D}"/>
          </ac:spMkLst>
        </pc:spChg>
        <pc:spChg chg="mod">
          <ac:chgData name="Varshitha Gangavarapu" userId="7fe3b23e-0e52-4e14-ac97-d7f022f8292d" providerId="ADAL" clId="{A67B975E-3BB0-46D1-9383-0D3C83A17836}" dt="2020-12-11T14:53:31.429" v="1235" actId="20577"/>
          <ac:spMkLst>
            <pc:docMk/>
            <pc:sldMk cId="2512853235" sldId="270"/>
            <ac:spMk id="4" creationId="{2C26A076-5CC8-48AD-8706-22BE4E05556D}"/>
          </ac:spMkLst>
        </pc:spChg>
        <pc:spChg chg="mod">
          <ac:chgData name="Varshitha Gangavarapu" userId="7fe3b23e-0e52-4e14-ac97-d7f022f8292d" providerId="ADAL" clId="{A67B975E-3BB0-46D1-9383-0D3C83A17836}" dt="2020-12-11T14:46:08.653" v="944" actId="20577"/>
          <ac:spMkLst>
            <pc:docMk/>
            <pc:sldMk cId="2512853235" sldId="270"/>
            <ac:spMk id="5" creationId="{59EF7D56-A822-47E9-966E-BA5801A96A7A}"/>
          </ac:spMkLst>
        </pc:spChg>
        <pc:spChg chg="mod">
          <ac:chgData name="Varshitha Gangavarapu" userId="7fe3b23e-0e52-4e14-ac97-d7f022f8292d" providerId="ADAL" clId="{A67B975E-3BB0-46D1-9383-0D3C83A17836}" dt="2020-12-11T14:59:18.964" v="1415" actId="1076"/>
          <ac:spMkLst>
            <pc:docMk/>
            <pc:sldMk cId="2512853235" sldId="270"/>
            <ac:spMk id="6" creationId="{4DB1DCA0-9CAF-4E7D-9917-9CF58F288F3C}"/>
          </ac:spMkLst>
        </pc:spChg>
      </pc:sldChg>
      <pc:sldChg chg="modSp new mod">
        <pc:chgData name="Varshitha Gangavarapu" userId="7fe3b23e-0e52-4e14-ac97-d7f022f8292d" providerId="ADAL" clId="{A67B975E-3BB0-46D1-9383-0D3C83A17836}" dt="2020-12-11T17:32:30.103" v="2269" actId="1076"/>
        <pc:sldMkLst>
          <pc:docMk/>
          <pc:sldMk cId="3634707933" sldId="271"/>
        </pc:sldMkLst>
        <pc:spChg chg="mod">
          <ac:chgData name="Varshitha Gangavarapu" userId="7fe3b23e-0e52-4e14-ac97-d7f022f8292d" providerId="ADAL" clId="{A67B975E-3BB0-46D1-9383-0D3C83A17836}" dt="2020-12-11T17:32:30.103" v="2269" actId="1076"/>
          <ac:spMkLst>
            <pc:docMk/>
            <pc:sldMk cId="3634707933" sldId="271"/>
            <ac:spMk id="2" creationId="{182A869E-86D3-4B52-A493-79206DF1D781}"/>
          </ac:spMkLst>
        </pc:spChg>
        <pc:spChg chg="mod">
          <ac:chgData name="Varshitha Gangavarapu" userId="7fe3b23e-0e52-4e14-ac97-d7f022f8292d" providerId="ADAL" clId="{A67B975E-3BB0-46D1-9383-0D3C83A17836}" dt="2020-12-11T15:20:01.150" v="1674" actId="20577"/>
          <ac:spMkLst>
            <pc:docMk/>
            <pc:sldMk cId="3634707933" sldId="271"/>
            <ac:spMk id="3" creationId="{27EDFAE4-8AAD-4967-B804-0E11775C48FE}"/>
          </ac:spMkLst>
        </pc:spChg>
      </pc:sldChg>
      <pc:sldChg chg="addSp delSp modSp new mod ord setBg">
        <pc:chgData name="Varshitha Gangavarapu" userId="7fe3b23e-0e52-4e14-ac97-d7f022f8292d" providerId="ADAL" clId="{A67B975E-3BB0-46D1-9383-0D3C83A17836}" dt="2020-12-11T15:33:38.681" v="1931"/>
        <pc:sldMkLst>
          <pc:docMk/>
          <pc:sldMk cId="909023608" sldId="272"/>
        </pc:sldMkLst>
        <pc:spChg chg="mod">
          <ac:chgData name="Varshitha Gangavarapu" userId="7fe3b23e-0e52-4e14-ac97-d7f022f8292d" providerId="ADAL" clId="{A67B975E-3BB0-46D1-9383-0D3C83A17836}" dt="2020-12-11T15:32:51.856" v="1926" actId="26606"/>
          <ac:spMkLst>
            <pc:docMk/>
            <pc:sldMk cId="909023608" sldId="272"/>
            <ac:spMk id="2" creationId="{8F6BFF66-D7AF-42D9-921B-1239EC4F5E73}"/>
          </ac:spMkLst>
        </pc:spChg>
        <pc:spChg chg="del">
          <ac:chgData name="Varshitha Gangavarapu" userId="7fe3b23e-0e52-4e14-ac97-d7f022f8292d" providerId="ADAL" clId="{A67B975E-3BB0-46D1-9383-0D3C83A17836}" dt="2020-12-11T15:30:00.248" v="1881" actId="26606"/>
          <ac:spMkLst>
            <pc:docMk/>
            <pc:sldMk cId="909023608" sldId="272"/>
            <ac:spMk id="3" creationId="{3E154A18-0D16-46AC-96C1-F6A758A31781}"/>
          </ac:spMkLst>
        </pc:spChg>
        <pc:spChg chg="add del">
          <ac:chgData name="Varshitha Gangavarapu" userId="7fe3b23e-0e52-4e14-ac97-d7f022f8292d" providerId="ADAL" clId="{A67B975E-3BB0-46D1-9383-0D3C83A17836}" dt="2020-12-11T15:32:51.856" v="1926" actId="26606"/>
          <ac:spMkLst>
            <pc:docMk/>
            <pc:sldMk cId="909023608" sldId="272"/>
            <ac:spMk id="8" creationId="{BCA2EB72-13DC-4DC6-B461-3B036C55B925}"/>
          </ac:spMkLst>
        </pc:spChg>
        <pc:picChg chg="add mod">
          <ac:chgData name="Varshitha Gangavarapu" userId="7fe3b23e-0e52-4e14-ac97-d7f022f8292d" providerId="ADAL" clId="{A67B975E-3BB0-46D1-9383-0D3C83A17836}" dt="2020-12-11T15:32:51.856" v="1926" actId="26606"/>
          <ac:picMkLst>
            <pc:docMk/>
            <pc:sldMk cId="909023608" sldId="272"/>
            <ac:picMk id="5" creationId="{6A82F2BC-C74B-4756-AE8A-758786C87649}"/>
          </ac:picMkLst>
        </pc:picChg>
        <pc:cxnChg chg="add del">
          <ac:chgData name="Varshitha Gangavarapu" userId="7fe3b23e-0e52-4e14-ac97-d7f022f8292d" providerId="ADAL" clId="{A67B975E-3BB0-46D1-9383-0D3C83A17836}" dt="2020-12-11T15:32:51.856" v="1926" actId="26606"/>
          <ac:cxnSpMkLst>
            <pc:docMk/>
            <pc:sldMk cId="909023608" sldId="272"/>
            <ac:cxnSpMk id="10" creationId="{C8F75BF3-096E-451E-A222-96A7F0946814}"/>
          </ac:cxnSpMkLst>
        </pc:cxnChg>
      </pc:sldChg>
      <pc:sldChg chg="modSp new mod">
        <pc:chgData name="Varshitha Gangavarapu" userId="7fe3b23e-0e52-4e14-ac97-d7f022f8292d" providerId="ADAL" clId="{A67B975E-3BB0-46D1-9383-0D3C83A17836}" dt="2020-12-11T15:35:57.192" v="1987" actId="20577"/>
        <pc:sldMkLst>
          <pc:docMk/>
          <pc:sldMk cId="1692670428" sldId="273"/>
        </pc:sldMkLst>
        <pc:spChg chg="mod">
          <ac:chgData name="Varshitha Gangavarapu" userId="7fe3b23e-0e52-4e14-ac97-d7f022f8292d" providerId="ADAL" clId="{A67B975E-3BB0-46D1-9383-0D3C83A17836}" dt="2020-12-11T15:35:57.192" v="1987" actId="20577"/>
          <ac:spMkLst>
            <pc:docMk/>
            <pc:sldMk cId="1692670428" sldId="273"/>
            <ac:spMk id="2" creationId="{BEE3F60D-A74D-4F19-A01A-99AC3B9E688D}"/>
          </ac:spMkLst>
        </pc:spChg>
      </pc:sldChg>
      <pc:sldChg chg="modSp new mod">
        <pc:chgData name="Varshitha Gangavarapu" userId="7fe3b23e-0e52-4e14-ac97-d7f022f8292d" providerId="ADAL" clId="{A67B975E-3BB0-46D1-9383-0D3C83A17836}" dt="2020-12-11T15:36:32.807" v="2010" actId="20577"/>
        <pc:sldMkLst>
          <pc:docMk/>
          <pc:sldMk cId="3750836703" sldId="274"/>
        </pc:sldMkLst>
        <pc:spChg chg="mod">
          <ac:chgData name="Varshitha Gangavarapu" userId="7fe3b23e-0e52-4e14-ac97-d7f022f8292d" providerId="ADAL" clId="{A67B975E-3BB0-46D1-9383-0D3C83A17836}" dt="2020-12-11T15:36:32.807" v="2010" actId="20577"/>
          <ac:spMkLst>
            <pc:docMk/>
            <pc:sldMk cId="3750836703" sldId="274"/>
            <ac:spMk id="2" creationId="{69C74C32-7CC3-4E46-8978-83FCE59DA2FB}"/>
          </ac:spMkLst>
        </pc:spChg>
      </pc:sldChg>
      <pc:sldChg chg="addSp delSp modSp new mod setBg">
        <pc:chgData name="Varshitha Gangavarapu" userId="7fe3b23e-0e52-4e14-ac97-d7f022f8292d" providerId="ADAL" clId="{A67B975E-3BB0-46D1-9383-0D3C83A17836}" dt="2020-12-11T16:41:37.891" v="2107" actId="1076"/>
        <pc:sldMkLst>
          <pc:docMk/>
          <pc:sldMk cId="1550329294" sldId="275"/>
        </pc:sldMkLst>
        <pc:spChg chg="mod">
          <ac:chgData name="Varshitha Gangavarapu" userId="7fe3b23e-0e52-4e14-ac97-d7f022f8292d" providerId="ADAL" clId="{A67B975E-3BB0-46D1-9383-0D3C83A17836}" dt="2020-12-11T16:39:21.872" v="2092" actId="1076"/>
          <ac:spMkLst>
            <pc:docMk/>
            <pc:sldMk cId="1550329294" sldId="275"/>
            <ac:spMk id="2" creationId="{0003DEA4-7A2E-4FA1-9967-655E967C2AD7}"/>
          </ac:spMkLst>
        </pc:spChg>
        <pc:spChg chg="mod">
          <ac:chgData name="Varshitha Gangavarapu" userId="7fe3b23e-0e52-4e14-ac97-d7f022f8292d" providerId="ADAL" clId="{A67B975E-3BB0-46D1-9383-0D3C83A17836}" dt="2020-12-11T16:41:06.182" v="2106" actId="27636"/>
          <ac:spMkLst>
            <pc:docMk/>
            <pc:sldMk cId="1550329294" sldId="275"/>
            <ac:spMk id="3" creationId="{DAB0021B-F16A-4D31-B153-E64D942BD363}"/>
          </ac:spMkLst>
        </pc:spChg>
        <pc:spChg chg="add del">
          <ac:chgData name="Varshitha Gangavarapu" userId="7fe3b23e-0e52-4e14-ac97-d7f022f8292d" providerId="ADAL" clId="{A67B975E-3BB0-46D1-9383-0D3C83A17836}" dt="2020-12-11T16:37:20.172" v="2079" actId="26606"/>
          <ac:spMkLst>
            <pc:docMk/>
            <pc:sldMk cId="1550329294" sldId="275"/>
            <ac:spMk id="8" creationId="{BCA2EB72-13DC-4DC6-B461-3B036C55B925}"/>
          </ac:spMkLst>
        </pc:spChg>
        <pc:spChg chg="add del">
          <ac:chgData name="Varshitha Gangavarapu" userId="7fe3b23e-0e52-4e14-ac97-d7f022f8292d" providerId="ADAL" clId="{A67B975E-3BB0-46D1-9383-0D3C83A17836}" dt="2020-12-11T16:37:32.793" v="2083" actId="26606"/>
          <ac:spMkLst>
            <pc:docMk/>
            <pc:sldMk cId="1550329294" sldId="275"/>
            <ac:spMk id="15" creationId="{69BA26BC-113C-4698-8859-A985C8324074}"/>
          </ac:spMkLst>
        </pc:spChg>
        <pc:spChg chg="add del">
          <ac:chgData name="Varshitha Gangavarapu" userId="7fe3b23e-0e52-4e14-ac97-d7f022f8292d" providerId="ADAL" clId="{A67B975E-3BB0-46D1-9383-0D3C83A17836}" dt="2020-12-11T16:37:32.793" v="2083" actId="26606"/>
          <ac:spMkLst>
            <pc:docMk/>
            <pc:sldMk cId="1550329294" sldId="275"/>
            <ac:spMk id="17" creationId="{A68B73B6-D77B-4B55-8538-206CEFD2AF91}"/>
          </ac:spMkLst>
        </pc:spChg>
        <pc:picChg chg="add mod ord">
          <ac:chgData name="Varshitha Gangavarapu" userId="7fe3b23e-0e52-4e14-ac97-d7f022f8292d" providerId="ADAL" clId="{A67B975E-3BB0-46D1-9383-0D3C83A17836}" dt="2020-12-11T16:41:37.891" v="2107" actId="1076"/>
          <ac:picMkLst>
            <pc:docMk/>
            <pc:sldMk cId="1550329294" sldId="275"/>
            <ac:picMk id="5" creationId="{48B7B669-201A-497A-ABFE-03C29F67D457}"/>
          </ac:picMkLst>
        </pc:picChg>
        <pc:picChg chg="add del mod ord">
          <ac:chgData name="Varshitha Gangavarapu" userId="7fe3b23e-0e52-4e14-ac97-d7f022f8292d" providerId="ADAL" clId="{A67B975E-3BB0-46D1-9383-0D3C83A17836}" dt="2020-12-11T16:38:26.630" v="2087" actId="21"/>
          <ac:picMkLst>
            <pc:docMk/>
            <pc:sldMk cId="1550329294" sldId="275"/>
            <ac:picMk id="19" creationId="{1267815F-73FF-4AD2-8D36-D9C79C2A00FF}"/>
          </ac:picMkLst>
        </pc:picChg>
        <pc:cxnChg chg="add del">
          <ac:chgData name="Varshitha Gangavarapu" userId="7fe3b23e-0e52-4e14-ac97-d7f022f8292d" providerId="ADAL" clId="{A67B975E-3BB0-46D1-9383-0D3C83A17836}" dt="2020-12-11T16:37:20.172" v="2079" actId="26606"/>
          <ac:cxnSpMkLst>
            <pc:docMk/>
            <pc:sldMk cId="1550329294" sldId="275"/>
            <ac:cxnSpMk id="10" creationId="{C8F75BF3-096E-451E-A222-96A7F0946814}"/>
          </ac:cxnSpMkLst>
        </pc:cxnChg>
      </pc:sldChg>
      <pc:sldChg chg="modSp new mod">
        <pc:chgData name="Varshitha Gangavarapu" userId="7fe3b23e-0e52-4e14-ac97-d7f022f8292d" providerId="ADAL" clId="{A67B975E-3BB0-46D1-9383-0D3C83A17836}" dt="2020-12-11T15:39:09.737" v="2039" actId="20577"/>
        <pc:sldMkLst>
          <pc:docMk/>
          <pc:sldMk cId="1832469707" sldId="276"/>
        </pc:sldMkLst>
        <pc:spChg chg="mod">
          <ac:chgData name="Varshitha Gangavarapu" userId="7fe3b23e-0e52-4e14-ac97-d7f022f8292d" providerId="ADAL" clId="{A67B975E-3BB0-46D1-9383-0D3C83A17836}" dt="2020-12-11T15:39:09.737" v="2039" actId="20577"/>
          <ac:spMkLst>
            <pc:docMk/>
            <pc:sldMk cId="1832469707" sldId="276"/>
            <ac:spMk id="2" creationId="{49181529-C556-454A-8FCA-D0609715C033}"/>
          </ac:spMkLst>
        </pc:spChg>
      </pc:sldChg>
      <pc:sldChg chg="modSp new mod">
        <pc:chgData name="Varshitha Gangavarapu" userId="7fe3b23e-0e52-4e14-ac97-d7f022f8292d" providerId="ADAL" clId="{A67B975E-3BB0-46D1-9383-0D3C83A17836}" dt="2020-12-11T15:39:45.313" v="2048" actId="20577"/>
        <pc:sldMkLst>
          <pc:docMk/>
          <pc:sldMk cId="1586786326" sldId="277"/>
        </pc:sldMkLst>
        <pc:spChg chg="mod">
          <ac:chgData name="Varshitha Gangavarapu" userId="7fe3b23e-0e52-4e14-ac97-d7f022f8292d" providerId="ADAL" clId="{A67B975E-3BB0-46D1-9383-0D3C83A17836}" dt="2020-12-11T15:39:45.313" v="2048" actId="20577"/>
          <ac:spMkLst>
            <pc:docMk/>
            <pc:sldMk cId="1586786326" sldId="277"/>
            <ac:spMk id="2" creationId="{3177DD72-8344-454B-85AA-056D60C6550A}"/>
          </ac:spMkLst>
        </pc:spChg>
      </pc:sldChg>
      <pc:sldChg chg="modSp new mod">
        <pc:chgData name="Varshitha Gangavarapu" userId="7fe3b23e-0e52-4e14-ac97-d7f022f8292d" providerId="ADAL" clId="{A67B975E-3BB0-46D1-9383-0D3C83A17836}" dt="2020-12-11T15:40:31.291" v="2068" actId="20577"/>
        <pc:sldMkLst>
          <pc:docMk/>
          <pc:sldMk cId="2306867939" sldId="278"/>
        </pc:sldMkLst>
        <pc:spChg chg="mod">
          <ac:chgData name="Varshitha Gangavarapu" userId="7fe3b23e-0e52-4e14-ac97-d7f022f8292d" providerId="ADAL" clId="{A67B975E-3BB0-46D1-9383-0D3C83A17836}" dt="2020-12-11T15:40:31.291" v="2068" actId="20577"/>
          <ac:spMkLst>
            <pc:docMk/>
            <pc:sldMk cId="2306867939" sldId="278"/>
            <ac:spMk id="2" creationId="{E5C466D2-AE88-4B95-B3CA-DF4381D85067}"/>
          </ac:spMkLst>
        </pc:spChg>
      </pc:sldChg>
      <pc:sldChg chg="new del">
        <pc:chgData name="Varshitha Gangavarapu" userId="7fe3b23e-0e52-4e14-ac97-d7f022f8292d" providerId="ADAL" clId="{A67B975E-3BB0-46D1-9383-0D3C83A17836}" dt="2020-12-11T17:26:04.796" v="2159" actId="2696"/>
        <pc:sldMkLst>
          <pc:docMk/>
          <pc:sldMk cId="48856848" sldId="279"/>
        </pc:sldMkLst>
      </pc:sldChg>
      <pc:sldChg chg="new del">
        <pc:chgData name="Varshitha Gangavarapu" userId="7fe3b23e-0e52-4e14-ac97-d7f022f8292d" providerId="ADAL" clId="{A67B975E-3BB0-46D1-9383-0D3C83A17836}" dt="2020-12-11T16:44:26.751" v="2118" actId="2696"/>
        <pc:sldMkLst>
          <pc:docMk/>
          <pc:sldMk cId="449457992" sldId="279"/>
        </pc:sldMkLst>
      </pc:sldChg>
      <pc:sldChg chg="addSp delSp modSp add mod ord">
        <pc:chgData name="Varshitha Gangavarapu" userId="7fe3b23e-0e52-4e14-ac97-d7f022f8292d" providerId="ADAL" clId="{A67B975E-3BB0-46D1-9383-0D3C83A17836}" dt="2020-12-11T17:31:16.534" v="2265" actId="1076"/>
        <pc:sldMkLst>
          <pc:docMk/>
          <pc:sldMk cId="822654622" sldId="279"/>
        </pc:sldMkLst>
        <pc:spChg chg="mod">
          <ac:chgData name="Varshitha Gangavarapu" userId="7fe3b23e-0e52-4e14-ac97-d7f022f8292d" providerId="ADAL" clId="{A67B975E-3BB0-46D1-9383-0D3C83A17836}" dt="2020-12-11T17:29:28.198" v="2220" actId="1076"/>
          <ac:spMkLst>
            <pc:docMk/>
            <pc:sldMk cId="822654622" sldId="279"/>
            <ac:spMk id="2" creationId="{0003DEA4-7A2E-4FA1-9967-655E967C2AD7}"/>
          </ac:spMkLst>
        </pc:spChg>
        <pc:spChg chg="mod">
          <ac:chgData name="Varshitha Gangavarapu" userId="7fe3b23e-0e52-4e14-ac97-d7f022f8292d" providerId="ADAL" clId="{A67B975E-3BB0-46D1-9383-0D3C83A17836}" dt="2020-12-11T17:31:16.534" v="2265" actId="1076"/>
          <ac:spMkLst>
            <pc:docMk/>
            <pc:sldMk cId="822654622" sldId="279"/>
            <ac:spMk id="3" creationId="{DAB0021B-F16A-4D31-B153-E64D942BD363}"/>
          </ac:spMkLst>
        </pc:spChg>
        <pc:picChg chg="del mod">
          <ac:chgData name="Varshitha Gangavarapu" userId="7fe3b23e-0e52-4e14-ac97-d7f022f8292d" providerId="ADAL" clId="{A67B975E-3BB0-46D1-9383-0D3C83A17836}" dt="2020-12-11T17:28:55.613" v="2216" actId="21"/>
          <ac:picMkLst>
            <pc:docMk/>
            <pc:sldMk cId="822654622" sldId="279"/>
            <ac:picMk id="5" creationId="{48B7B669-201A-497A-ABFE-03C29F67D457}"/>
          </ac:picMkLst>
        </pc:picChg>
        <pc:picChg chg="add del mod">
          <ac:chgData name="Varshitha Gangavarapu" userId="7fe3b23e-0e52-4e14-ac97-d7f022f8292d" providerId="ADAL" clId="{A67B975E-3BB0-46D1-9383-0D3C83A17836}" dt="2020-12-11T17:28:37.147" v="2214" actId="21"/>
          <ac:picMkLst>
            <pc:docMk/>
            <pc:sldMk cId="822654622" sldId="279"/>
            <ac:picMk id="6" creationId="{EBA4A658-D16D-4360-816F-15546D355F1E}"/>
          </ac:picMkLst>
        </pc:picChg>
        <pc:picChg chg="add mod ord">
          <ac:chgData name="Varshitha Gangavarapu" userId="7fe3b23e-0e52-4e14-ac97-d7f022f8292d" providerId="ADAL" clId="{A67B975E-3BB0-46D1-9383-0D3C83A17836}" dt="2020-12-11T17:29:22.174" v="2219" actId="1076"/>
          <ac:picMkLst>
            <pc:docMk/>
            <pc:sldMk cId="822654622" sldId="279"/>
            <ac:picMk id="7" creationId="{BDB603C1-7374-4295-94A6-1395F65F2CE8}"/>
          </ac:picMkLst>
        </pc:picChg>
      </pc:sldChg>
      <pc:sldChg chg="modSp add del mod ord">
        <pc:chgData name="Varshitha Gangavarapu" userId="7fe3b23e-0e52-4e14-ac97-d7f022f8292d" providerId="ADAL" clId="{A67B975E-3BB0-46D1-9383-0D3C83A17836}" dt="2020-12-11T17:25:43.020" v="2157" actId="2696"/>
        <pc:sldMkLst>
          <pc:docMk/>
          <pc:sldMk cId="1272977757" sldId="279"/>
        </pc:sldMkLst>
        <pc:spChg chg="mod">
          <ac:chgData name="Varshitha Gangavarapu" userId="7fe3b23e-0e52-4e14-ac97-d7f022f8292d" providerId="ADAL" clId="{A67B975E-3BB0-46D1-9383-0D3C83A17836}" dt="2020-12-11T17:25:36.666" v="2156" actId="26606"/>
          <ac:spMkLst>
            <pc:docMk/>
            <pc:sldMk cId="1272977757" sldId="279"/>
            <ac:spMk id="2" creationId="{0003DEA4-7A2E-4FA1-9967-655E967C2AD7}"/>
          </ac:spMkLst>
        </pc:spChg>
        <pc:spChg chg="mod">
          <ac:chgData name="Varshitha Gangavarapu" userId="7fe3b23e-0e52-4e14-ac97-d7f022f8292d" providerId="ADAL" clId="{A67B975E-3BB0-46D1-9383-0D3C83A17836}" dt="2020-12-11T17:25:36.666" v="2156" actId="26606"/>
          <ac:spMkLst>
            <pc:docMk/>
            <pc:sldMk cId="1272977757" sldId="279"/>
            <ac:spMk id="3" creationId="{DAB0021B-F16A-4D31-B153-E64D942BD363}"/>
          </ac:spMkLst>
        </pc:spChg>
        <pc:picChg chg="mod">
          <ac:chgData name="Varshitha Gangavarapu" userId="7fe3b23e-0e52-4e14-ac97-d7f022f8292d" providerId="ADAL" clId="{A67B975E-3BB0-46D1-9383-0D3C83A17836}" dt="2020-12-11T17:25:36.666" v="2156" actId="26606"/>
          <ac:picMkLst>
            <pc:docMk/>
            <pc:sldMk cId="1272977757" sldId="279"/>
            <ac:picMk id="5" creationId="{48B7B669-201A-497A-ABFE-03C29F67D457}"/>
          </ac:picMkLst>
        </pc:picChg>
      </pc:sldChg>
    </pc:docChg>
  </pc:docChgLst>
  <pc:docChgLst>
    <pc:chgData name="Aayush Vashi" userId="S::vashia@uwindsor.ca::a752261e-8ca0-47c0-acdb-b27fd4ed9a60" providerId="AD" clId="Web-{A47AF259-655C-5751-FB44-B357F2720F2D}"/>
    <pc:docChg chg="addSld delSld modSld sldOrd addMainMaster delMainMaster">
      <pc:chgData name="Aayush Vashi" userId="S::vashia@uwindsor.ca::a752261e-8ca0-47c0-acdb-b27fd4ed9a60" providerId="AD" clId="Web-{A47AF259-655C-5751-FB44-B357F2720F2D}" dt="2020-12-11T07:58:31.612" v="1235" actId="14100"/>
      <pc:docMkLst>
        <pc:docMk/>
      </pc:docMkLst>
      <pc:sldChg chg="addSp modSp mod setBg modClrScheme chgLayout">
        <pc:chgData name="Aayush Vashi" userId="S::vashia@uwindsor.ca::a752261e-8ca0-47c0-acdb-b27fd4ed9a60" providerId="AD" clId="Web-{A47AF259-655C-5751-FB44-B357F2720F2D}" dt="2020-12-11T07:23:54.887" v="174"/>
        <pc:sldMkLst>
          <pc:docMk/>
          <pc:sldMk cId="219036359" sldId="256"/>
        </pc:sldMkLst>
        <pc:spChg chg="mod ord">
          <ac:chgData name="Aayush Vashi" userId="S::vashia@uwindsor.ca::a752261e-8ca0-47c0-acdb-b27fd4ed9a60" providerId="AD" clId="Web-{A47AF259-655C-5751-FB44-B357F2720F2D}" dt="2020-12-11T07:23:54.887" v="174"/>
          <ac:spMkLst>
            <pc:docMk/>
            <pc:sldMk cId="219036359" sldId="256"/>
            <ac:spMk id="2" creationId="{F83D0128-0F06-419C-8CAD-30219D4266DB}"/>
          </ac:spMkLst>
        </pc:spChg>
        <pc:spChg chg="mod ord">
          <ac:chgData name="Aayush Vashi" userId="S::vashia@uwindsor.ca::a752261e-8ca0-47c0-acdb-b27fd4ed9a60" providerId="AD" clId="Web-{A47AF259-655C-5751-FB44-B357F2720F2D}" dt="2020-12-11T07:23:54.887" v="174"/>
          <ac:spMkLst>
            <pc:docMk/>
            <pc:sldMk cId="219036359" sldId="256"/>
            <ac:spMk id="3" creationId="{960D9731-A9DD-496A-913A-316722D246CE}"/>
          </ac:spMkLst>
        </pc:spChg>
        <pc:picChg chg="add mod ord">
          <ac:chgData name="Aayush Vashi" userId="S::vashia@uwindsor.ca::a752261e-8ca0-47c0-acdb-b27fd4ed9a60" providerId="AD" clId="Web-{A47AF259-655C-5751-FB44-B357F2720F2D}" dt="2020-12-11T05:25:26.351" v="105"/>
          <ac:picMkLst>
            <pc:docMk/>
            <pc:sldMk cId="219036359" sldId="256"/>
            <ac:picMk id="4" creationId="{54F15F54-E34B-4587-B5D8-738BB5C7407D}"/>
          </ac:picMkLst>
        </pc:picChg>
      </pc:sldChg>
      <pc:sldChg chg="addSp delSp modSp mod setBg modClrScheme chgLayout">
        <pc:chgData name="Aayush Vashi" userId="S::vashia@uwindsor.ca::a752261e-8ca0-47c0-acdb-b27fd4ed9a60" providerId="AD" clId="Web-{A47AF259-655C-5751-FB44-B357F2720F2D}" dt="2020-12-11T07:47:40.561" v="1086" actId="20577"/>
        <pc:sldMkLst>
          <pc:docMk/>
          <pc:sldMk cId="1671402605" sldId="257"/>
        </pc:sldMkLst>
        <pc:spChg chg="mod ord">
          <ac:chgData name="Aayush Vashi" userId="S::vashia@uwindsor.ca::a752261e-8ca0-47c0-acdb-b27fd4ed9a60" providerId="AD" clId="Web-{A47AF259-655C-5751-FB44-B357F2720F2D}" dt="2020-12-11T07:47:40.561" v="1086" actId="20577"/>
          <ac:spMkLst>
            <pc:docMk/>
            <pc:sldMk cId="1671402605" sldId="257"/>
            <ac:spMk id="2" creationId="{5106C28F-D5A6-40A6-933C-CD0C2A66B606}"/>
          </ac:spMkLst>
        </pc:spChg>
        <pc:spChg chg="del mod ord">
          <ac:chgData name="Aayush Vashi" userId="S::vashia@uwindsor.ca::a752261e-8ca0-47c0-acdb-b27fd4ed9a60" providerId="AD" clId="Web-{A47AF259-655C-5751-FB44-B357F2720F2D}" dt="2020-12-11T07:47:28.795" v="1085"/>
          <ac:spMkLst>
            <pc:docMk/>
            <pc:sldMk cId="1671402605" sldId="257"/>
            <ac:spMk id="3" creationId="{BFAD6167-938B-4816-A0F5-17F18B6FE7E1}"/>
          </ac:spMkLst>
        </pc:spChg>
        <pc:spChg chg="add">
          <ac:chgData name="Aayush Vashi" userId="S::vashia@uwindsor.ca::a752261e-8ca0-47c0-acdb-b27fd4ed9a60" providerId="AD" clId="Web-{A47AF259-655C-5751-FB44-B357F2720F2D}" dt="2020-12-11T07:47:12.403" v="1083"/>
          <ac:spMkLst>
            <pc:docMk/>
            <pc:sldMk cId="1671402605" sldId="257"/>
            <ac:spMk id="8" creationId="{5BBD3ED2-B0E6-45A2-ABD5-ECF31BC37C2E}"/>
          </ac:spMkLst>
        </pc:spChg>
        <pc:spChg chg="add">
          <ac:chgData name="Aayush Vashi" userId="S::vashia@uwindsor.ca::a752261e-8ca0-47c0-acdb-b27fd4ed9a60" providerId="AD" clId="Web-{A47AF259-655C-5751-FB44-B357F2720F2D}" dt="2020-12-11T07:47:12.403" v="1083"/>
          <ac:spMkLst>
            <pc:docMk/>
            <pc:sldMk cId="1671402605" sldId="257"/>
            <ac:spMk id="10" creationId="{F2D2D1E8-4ABF-4B6B-B39D-40B080B61E49}"/>
          </ac:spMkLst>
        </pc:spChg>
        <pc:spChg chg="add">
          <ac:chgData name="Aayush Vashi" userId="S::vashia@uwindsor.ca::a752261e-8ca0-47c0-acdb-b27fd4ed9a60" providerId="AD" clId="Web-{A47AF259-655C-5751-FB44-B357F2720F2D}" dt="2020-12-11T07:47:12.403" v="1083"/>
          <ac:spMkLst>
            <pc:docMk/>
            <pc:sldMk cId="1671402605" sldId="257"/>
            <ac:spMk id="12" creationId="{BC7AB4B5-66A5-48D1-BD88-C60A16ED971B}"/>
          </ac:spMkLst>
        </pc:spChg>
        <pc:picChg chg="add">
          <ac:chgData name="Aayush Vashi" userId="S::vashia@uwindsor.ca::a752261e-8ca0-47c0-acdb-b27fd4ed9a60" providerId="AD" clId="Web-{A47AF259-655C-5751-FB44-B357F2720F2D}" dt="2020-12-11T07:47:23.451" v="1084"/>
          <ac:picMkLst>
            <pc:docMk/>
            <pc:sldMk cId="1671402605" sldId="257"/>
            <ac:picMk id="4" creationId="{9CAAD65E-52A7-4C17-9A84-B6D3B35666AB}"/>
          </ac:picMkLst>
        </pc:picChg>
      </pc:sldChg>
      <pc:sldChg chg="addSp delSp modSp new mod setBg modClrScheme chgLayout">
        <pc:chgData name="Aayush Vashi" userId="S::vashia@uwindsor.ca::a752261e-8ca0-47c0-acdb-b27fd4ed9a60" providerId="AD" clId="Web-{A47AF259-655C-5751-FB44-B357F2720F2D}" dt="2020-12-11T07:49:05.709" v="1102"/>
        <pc:sldMkLst>
          <pc:docMk/>
          <pc:sldMk cId="2832414555" sldId="258"/>
        </pc:sldMkLst>
        <pc:spChg chg="mod ord">
          <ac:chgData name="Aayush Vashi" userId="S::vashia@uwindsor.ca::a752261e-8ca0-47c0-acdb-b27fd4ed9a60" providerId="AD" clId="Web-{A47AF259-655C-5751-FB44-B357F2720F2D}" dt="2020-12-11T07:32:40.689" v="701"/>
          <ac:spMkLst>
            <pc:docMk/>
            <pc:sldMk cId="2832414555" sldId="258"/>
            <ac:spMk id="2" creationId="{E69D6612-9B64-498A-A550-5874D4DECE8E}"/>
          </ac:spMkLst>
        </pc:spChg>
        <pc:spChg chg="add del mod ord">
          <ac:chgData name="Aayush Vashi" userId="S::vashia@uwindsor.ca::a752261e-8ca0-47c0-acdb-b27fd4ed9a60" providerId="AD" clId="Web-{A47AF259-655C-5751-FB44-B357F2720F2D}" dt="2020-12-11T07:49:05.709" v="1102"/>
          <ac:spMkLst>
            <pc:docMk/>
            <pc:sldMk cId="2832414555" sldId="258"/>
            <ac:spMk id="3" creationId="{16EB068B-033B-4514-A2B1-BDCF277EDDC5}"/>
          </ac:spMkLst>
        </pc:spChg>
        <pc:spChg chg="add del">
          <ac:chgData name="Aayush Vashi" userId="S::vashia@uwindsor.ca::a752261e-8ca0-47c0-acdb-b27fd4ed9a60" providerId="AD" clId="Web-{A47AF259-655C-5751-FB44-B357F2720F2D}" dt="2020-12-11T07:28:42.297" v="300"/>
          <ac:spMkLst>
            <pc:docMk/>
            <pc:sldMk cId="2832414555" sldId="258"/>
            <ac:spMk id="10" creationId="{2937621F-3E53-4946-844E-C51246BFA1FF}"/>
          </ac:spMkLst>
        </pc:spChg>
        <pc:spChg chg="add del">
          <ac:chgData name="Aayush Vashi" userId="S::vashia@uwindsor.ca::a752261e-8ca0-47c0-acdb-b27fd4ed9a60" providerId="AD" clId="Web-{A47AF259-655C-5751-FB44-B357F2720F2D}" dt="2020-12-11T07:28:42.297" v="300"/>
          <ac:spMkLst>
            <pc:docMk/>
            <pc:sldMk cId="2832414555" sldId="258"/>
            <ac:spMk id="12" creationId="{69DBA25F-9778-4AAE-BA46-C1D8CB68E710}"/>
          </ac:spMkLst>
        </pc:spChg>
        <pc:spChg chg="add del">
          <ac:chgData name="Aayush Vashi" userId="S::vashia@uwindsor.ca::a752261e-8ca0-47c0-acdb-b27fd4ed9a60" providerId="AD" clId="Web-{A47AF259-655C-5751-FB44-B357F2720F2D}" dt="2020-12-11T07:28:36.688" v="298"/>
          <ac:spMkLst>
            <pc:docMk/>
            <pc:sldMk cId="2832414555" sldId="258"/>
            <ac:spMk id="13" creationId="{454BF54E-7D35-4ED1-8975-A71A0DE1246F}"/>
          </ac:spMkLst>
        </pc:spChg>
        <pc:spChg chg="add del">
          <ac:chgData name="Aayush Vashi" userId="S::vashia@uwindsor.ca::a752261e-8ca0-47c0-acdb-b27fd4ed9a60" providerId="AD" clId="Web-{A47AF259-655C-5751-FB44-B357F2720F2D}" dt="2020-12-11T07:28:36.688" v="298"/>
          <ac:spMkLst>
            <pc:docMk/>
            <pc:sldMk cId="2832414555" sldId="258"/>
            <ac:spMk id="15" creationId="{0A94D182-5047-48F4-8996-FAF149AF1E2E}"/>
          </ac:spMkLst>
        </pc:spChg>
        <pc:spChg chg="add del">
          <ac:chgData name="Aayush Vashi" userId="S::vashia@uwindsor.ca::a752261e-8ca0-47c0-acdb-b27fd4ed9a60" providerId="AD" clId="Web-{A47AF259-655C-5751-FB44-B357F2720F2D}" dt="2020-12-11T07:28:36.688" v="298"/>
          <ac:spMkLst>
            <pc:docMk/>
            <pc:sldMk cId="2832414555" sldId="258"/>
            <ac:spMk id="19" creationId="{0036905F-3DD9-4EB3-96BF-1BD97A25D4D7}"/>
          </ac:spMkLst>
        </pc:spChg>
        <pc:graphicFrameChg chg="add del">
          <ac:chgData name="Aayush Vashi" userId="S::vashia@uwindsor.ca::a752261e-8ca0-47c0-acdb-b27fd4ed9a60" providerId="AD" clId="Web-{A47AF259-655C-5751-FB44-B357F2720F2D}" dt="2020-12-11T07:27:33.464" v="284"/>
          <ac:graphicFrameMkLst>
            <pc:docMk/>
            <pc:sldMk cId="2832414555" sldId="258"/>
            <ac:graphicFrameMk id="5" creationId="{19CC9460-87D0-496F-9441-7C51343591F1}"/>
          </ac:graphicFrameMkLst>
        </pc:graphicFrameChg>
        <pc:graphicFrameChg chg="add del">
          <ac:chgData name="Aayush Vashi" userId="S::vashia@uwindsor.ca::a752261e-8ca0-47c0-acdb-b27fd4ed9a60" providerId="AD" clId="Web-{A47AF259-655C-5751-FB44-B357F2720F2D}" dt="2020-12-11T07:27:36.058" v="286"/>
          <ac:graphicFrameMkLst>
            <pc:docMk/>
            <pc:sldMk cId="2832414555" sldId="258"/>
            <ac:graphicFrameMk id="6" creationId="{ECDA96DC-2883-4397-9771-278EB50C5991}"/>
          </ac:graphicFrameMkLst>
        </pc:graphicFrameChg>
        <pc:graphicFrameChg chg="add del">
          <ac:chgData name="Aayush Vashi" userId="S::vashia@uwindsor.ca::a752261e-8ca0-47c0-acdb-b27fd4ed9a60" providerId="AD" clId="Web-{A47AF259-655C-5751-FB44-B357F2720F2D}" dt="2020-12-11T07:27:49.355" v="288"/>
          <ac:graphicFrameMkLst>
            <pc:docMk/>
            <pc:sldMk cId="2832414555" sldId="258"/>
            <ac:graphicFrameMk id="7" creationId="{502C498E-D3A7-48E9-BD06-AE9FCDC675EE}"/>
          </ac:graphicFrameMkLst>
        </pc:graphicFrameChg>
        <pc:graphicFrameChg chg="add del mod modGraphic">
          <ac:chgData name="Aayush Vashi" userId="S::vashia@uwindsor.ca::a752261e-8ca0-47c0-acdb-b27fd4ed9a60" providerId="AD" clId="Web-{A47AF259-655C-5751-FB44-B357F2720F2D}" dt="2020-12-11T07:29:21.847" v="456"/>
          <ac:graphicFrameMkLst>
            <pc:docMk/>
            <pc:sldMk cId="2832414555" sldId="258"/>
            <ac:graphicFrameMk id="8" creationId="{ECDA96DC-2883-4397-9771-278EB50C5991}"/>
          </ac:graphicFrameMkLst>
        </pc:graphicFrameChg>
        <pc:graphicFrameChg chg="add del">
          <ac:chgData name="Aayush Vashi" userId="S::vashia@uwindsor.ca::a752261e-8ca0-47c0-acdb-b27fd4ed9a60" providerId="AD" clId="Web-{A47AF259-655C-5751-FB44-B357F2720F2D}" dt="2020-12-11T07:30:56.463" v="572"/>
          <ac:graphicFrameMkLst>
            <pc:docMk/>
            <pc:sldMk cId="2832414555" sldId="258"/>
            <ac:graphicFrameMk id="14" creationId="{5499237C-1FA5-48B3-A77A-6B0F0F64404C}"/>
          </ac:graphicFrameMkLst>
        </pc:graphicFrameChg>
        <pc:graphicFrameChg chg="add del mod modGraphic">
          <ac:chgData name="Aayush Vashi" userId="S::vashia@uwindsor.ca::a752261e-8ca0-47c0-acdb-b27fd4ed9a60" providerId="AD" clId="Web-{A47AF259-655C-5751-FB44-B357F2720F2D}" dt="2020-12-11T07:31:43.075" v="580"/>
          <ac:graphicFrameMkLst>
            <pc:docMk/>
            <pc:sldMk cId="2832414555" sldId="258"/>
            <ac:graphicFrameMk id="16" creationId="{E7C3ECD3-CF21-4BF9-A85D-1FDC0BCAA167}"/>
          </ac:graphicFrameMkLst>
        </pc:graphicFrameChg>
        <pc:picChg chg="add del mod">
          <ac:chgData name="Aayush Vashi" userId="S::vashia@uwindsor.ca::a752261e-8ca0-47c0-acdb-b27fd4ed9a60" providerId="AD" clId="Web-{A47AF259-655C-5751-FB44-B357F2720F2D}" dt="2020-12-11T07:31:57.295" v="696"/>
          <ac:picMkLst>
            <pc:docMk/>
            <pc:sldMk cId="2832414555" sldId="258"/>
            <ac:picMk id="9" creationId="{49940B63-B0DB-4388-A309-913E6A69CF51}"/>
          </ac:picMkLst>
        </pc:picChg>
        <pc:picChg chg="add del">
          <ac:chgData name="Aayush Vashi" userId="S::vashia@uwindsor.ca::a752261e-8ca0-47c0-acdb-b27fd4ed9a60" providerId="AD" clId="Web-{A47AF259-655C-5751-FB44-B357F2720F2D}" dt="2020-12-11T07:32:36.938" v="698"/>
          <ac:picMkLst>
            <pc:docMk/>
            <pc:sldMk cId="2832414555" sldId="258"/>
            <ac:picMk id="18" creationId="{905117B5-0466-4D0D-933C-8602BD7E441C}"/>
          </ac:picMkLst>
        </pc:picChg>
        <pc:picChg chg="add del">
          <ac:chgData name="Aayush Vashi" userId="S::vashia@uwindsor.ca::a752261e-8ca0-47c0-acdb-b27fd4ed9a60" providerId="AD" clId="Web-{A47AF259-655C-5751-FB44-B357F2720F2D}" dt="2020-12-11T07:32:40.579" v="700"/>
          <ac:picMkLst>
            <pc:docMk/>
            <pc:sldMk cId="2832414555" sldId="258"/>
            <ac:picMk id="20" creationId="{1BB25BAE-FDE2-4553-955C-516E4641CA4C}"/>
          </ac:picMkLst>
        </pc:picChg>
        <pc:picChg chg="add mod">
          <ac:chgData name="Aayush Vashi" userId="S::vashia@uwindsor.ca::a752261e-8ca0-47c0-acdb-b27fd4ed9a60" providerId="AD" clId="Web-{A47AF259-655C-5751-FB44-B357F2720F2D}" dt="2020-12-11T07:49:05.709" v="1102"/>
          <ac:picMkLst>
            <pc:docMk/>
            <pc:sldMk cId="2832414555" sldId="258"/>
            <ac:picMk id="21" creationId="{905117B5-0466-4D0D-933C-8602BD7E441C}"/>
          </ac:picMkLst>
        </pc:picChg>
        <pc:cxnChg chg="add del">
          <ac:chgData name="Aayush Vashi" userId="S::vashia@uwindsor.ca::a752261e-8ca0-47c0-acdb-b27fd4ed9a60" providerId="AD" clId="Web-{A47AF259-655C-5751-FB44-B357F2720F2D}" dt="2020-12-11T07:28:42.297" v="300"/>
          <ac:cxnSpMkLst>
            <pc:docMk/>
            <pc:sldMk cId="2832414555" sldId="258"/>
            <ac:cxnSpMk id="11" creationId="{C5A64FE9-0F66-460B-89A3-79E9789ED124}"/>
          </ac:cxnSpMkLst>
        </pc:cxnChg>
        <pc:cxnChg chg="add del">
          <ac:chgData name="Aayush Vashi" userId="S::vashia@uwindsor.ca::a752261e-8ca0-47c0-acdb-b27fd4ed9a60" providerId="AD" clId="Web-{A47AF259-655C-5751-FB44-B357F2720F2D}" dt="2020-12-11T07:28:36.688" v="298"/>
          <ac:cxnSpMkLst>
            <pc:docMk/>
            <pc:sldMk cId="2832414555" sldId="258"/>
            <ac:cxnSpMk id="17" creationId="{F8C67A6E-8204-47C4-9D1D-DC9A1CF38838}"/>
          </ac:cxnSpMkLst>
        </pc:cxnChg>
      </pc:sldChg>
      <pc:sldChg chg="addSp delSp modSp new del mod ord setBg modClrScheme delDesignElem chgLayout">
        <pc:chgData name="Aayush Vashi" userId="S::vashia@uwindsor.ca::a752261e-8ca0-47c0-acdb-b27fd4ed9a60" providerId="AD" clId="Web-{A47AF259-655C-5751-FB44-B357F2720F2D}" dt="2020-12-11T07:47:53.187" v="1089"/>
        <pc:sldMkLst>
          <pc:docMk/>
          <pc:sldMk cId="1006595265" sldId="259"/>
        </pc:sldMkLst>
        <pc:spChg chg="mod ord">
          <ac:chgData name="Aayush Vashi" userId="S::vashia@uwindsor.ca::a752261e-8ca0-47c0-acdb-b27fd4ed9a60" providerId="AD" clId="Web-{A47AF259-655C-5751-FB44-B357F2720F2D}" dt="2020-12-11T07:23:54.887" v="174"/>
          <ac:spMkLst>
            <pc:docMk/>
            <pc:sldMk cId="1006595265" sldId="259"/>
            <ac:spMk id="2" creationId="{E78FA71E-2E2C-40AC-8924-6FD5BA6BC9BD}"/>
          </ac:spMkLst>
        </pc:spChg>
        <pc:spChg chg="del mod ord">
          <ac:chgData name="Aayush Vashi" userId="S::vashia@uwindsor.ca::a752261e-8ca0-47c0-acdb-b27fd4ed9a60" providerId="AD" clId="Web-{A47AF259-655C-5751-FB44-B357F2720F2D}" dt="2020-12-11T07:20:26.748" v="122"/>
          <ac:spMkLst>
            <pc:docMk/>
            <pc:sldMk cId="1006595265" sldId="259"/>
            <ac:spMk id="3" creationId="{C0F902BF-1F6C-4B1B-9543-AF5C64A70280}"/>
          </ac:spMkLst>
        </pc:spChg>
        <pc:spChg chg="add del">
          <ac:chgData name="Aayush Vashi" userId="S::vashia@uwindsor.ca::a752261e-8ca0-47c0-acdb-b27fd4ed9a60" providerId="AD" clId="Web-{A47AF259-655C-5751-FB44-B357F2720F2D}" dt="2020-12-11T07:23:43.433" v="171"/>
          <ac:spMkLst>
            <pc:docMk/>
            <pc:sldMk cId="1006595265" sldId="259"/>
            <ac:spMk id="8" creationId="{5BBD3ED2-B0E6-45A2-ABD5-ECF31BC37C2E}"/>
          </ac:spMkLst>
        </pc:spChg>
        <pc:spChg chg="add del">
          <ac:chgData name="Aayush Vashi" userId="S::vashia@uwindsor.ca::a752261e-8ca0-47c0-acdb-b27fd4ed9a60" providerId="AD" clId="Web-{A47AF259-655C-5751-FB44-B357F2720F2D}" dt="2020-12-11T07:23:43.433" v="171"/>
          <ac:spMkLst>
            <pc:docMk/>
            <pc:sldMk cId="1006595265" sldId="259"/>
            <ac:spMk id="10" creationId="{F2D2D1E8-4ABF-4B6B-B39D-40B080B61E49}"/>
          </ac:spMkLst>
        </pc:spChg>
        <pc:spChg chg="add del">
          <ac:chgData name="Aayush Vashi" userId="S::vashia@uwindsor.ca::a752261e-8ca0-47c0-acdb-b27fd4ed9a60" providerId="AD" clId="Web-{A47AF259-655C-5751-FB44-B357F2720F2D}" dt="2020-12-11T07:23:43.433" v="171"/>
          <ac:spMkLst>
            <pc:docMk/>
            <pc:sldMk cId="1006595265" sldId="259"/>
            <ac:spMk id="12" creationId="{BC7AB4B5-66A5-48D1-BD88-C60A16ED971B}"/>
          </ac:spMkLst>
        </pc:spChg>
        <pc:spChg chg="add del">
          <ac:chgData name="Aayush Vashi" userId="S::vashia@uwindsor.ca::a752261e-8ca0-47c0-acdb-b27fd4ed9a60" providerId="AD" clId="Web-{A47AF259-655C-5751-FB44-B357F2720F2D}" dt="2020-12-11T07:20:59.312" v="126"/>
          <ac:spMkLst>
            <pc:docMk/>
            <pc:sldMk cId="1006595265" sldId="259"/>
            <ac:spMk id="16" creationId="{0EEC16A0-D022-47BA-A67F-4524A5B55345}"/>
          </ac:spMkLst>
        </pc:spChg>
        <pc:spChg chg="add del">
          <ac:chgData name="Aayush Vashi" userId="S::vashia@uwindsor.ca::a752261e-8ca0-47c0-acdb-b27fd4ed9a60" providerId="AD" clId="Web-{A47AF259-655C-5751-FB44-B357F2720F2D}" dt="2020-12-11T07:20:59.312" v="126"/>
          <ac:spMkLst>
            <pc:docMk/>
            <pc:sldMk cId="1006595265" sldId="259"/>
            <ac:spMk id="19" creationId="{EF7AA743-4E29-40C1-A523-F209BF143475}"/>
          </ac:spMkLst>
        </pc:spChg>
        <pc:picChg chg="add mod ord">
          <ac:chgData name="Aayush Vashi" userId="S::vashia@uwindsor.ca::a752261e-8ca0-47c0-acdb-b27fd4ed9a60" providerId="AD" clId="Web-{A47AF259-655C-5751-FB44-B357F2720F2D}" dt="2020-12-11T07:23:54.887" v="174"/>
          <ac:picMkLst>
            <pc:docMk/>
            <pc:sldMk cId="1006595265" sldId="259"/>
            <ac:picMk id="4" creationId="{59AFE526-8251-4630-8978-A847027A08E6}"/>
          </ac:picMkLst>
        </pc:picChg>
      </pc:sldChg>
      <pc:sldChg chg="addSp delSp modSp add del mod replId modClrScheme delDesignElem chgLayout">
        <pc:chgData name="Aayush Vashi" userId="S::vashia@uwindsor.ca::a752261e-8ca0-47c0-acdb-b27fd4ed9a60" providerId="AD" clId="Web-{A47AF259-655C-5751-FB44-B357F2720F2D}" dt="2020-12-11T07:48:11.844" v="1092"/>
        <pc:sldMkLst>
          <pc:docMk/>
          <pc:sldMk cId="3285404434" sldId="260"/>
        </pc:sldMkLst>
        <pc:spChg chg="mod ord">
          <ac:chgData name="Aayush Vashi" userId="S::vashia@uwindsor.ca::a752261e-8ca0-47c0-acdb-b27fd4ed9a60" providerId="AD" clId="Web-{A47AF259-655C-5751-FB44-B357F2720F2D}" dt="2020-12-11T07:23:54.887" v="174"/>
          <ac:spMkLst>
            <pc:docMk/>
            <pc:sldMk cId="3285404434" sldId="260"/>
            <ac:spMk id="2" creationId="{E78FA71E-2E2C-40AC-8924-6FD5BA6BC9BD}"/>
          </ac:spMkLst>
        </pc:spChg>
        <pc:spChg chg="add del">
          <ac:chgData name="Aayush Vashi" userId="S::vashia@uwindsor.ca::a752261e-8ca0-47c0-acdb-b27fd4ed9a60" providerId="AD" clId="Web-{A47AF259-655C-5751-FB44-B357F2720F2D}" dt="2020-12-11T07:23:43.433" v="171"/>
          <ac:spMkLst>
            <pc:docMk/>
            <pc:sldMk cId="3285404434" sldId="260"/>
            <ac:spMk id="8" creationId="{5BBD3ED2-B0E6-45A2-ABD5-ECF31BC37C2E}"/>
          </ac:spMkLst>
        </pc:spChg>
        <pc:spChg chg="add del">
          <ac:chgData name="Aayush Vashi" userId="S::vashia@uwindsor.ca::a752261e-8ca0-47c0-acdb-b27fd4ed9a60" providerId="AD" clId="Web-{A47AF259-655C-5751-FB44-B357F2720F2D}" dt="2020-12-11T07:23:43.433" v="171"/>
          <ac:spMkLst>
            <pc:docMk/>
            <pc:sldMk cId="3285404434" sldId="260"/>
            <ac:spMk id="10" creationId="{F2D2D1E8-4ABF-4B6B-B39D-40B080B61E49}"/>
          </ac:spMkLst>
        </pc:spChg>
        <pc:spChg chg="add del">
          <ac:chgData name="Aayush Vashi" userId="S::vashia@uwindsor.ca::a752261e-8ca0-47c0-acdb-b27fd4ed9a60" providerId="AD" clId="Web-{A47AF259-655C-5751-FB44-B357F2720F2D}" dt="2020-12-11T07:23:43.433" v="171"/>
          <ac:spMkLst>
            <pc:docMk/>
            <pc:sldMk cId="3285404434" sldId="260"/>
            <ac:spMk id="12" creationId="{BC7AB4B5-66A5-48D1-BD88-C60A16ED971B}"/>
          </ac:spMkLst>
        </pc:spChg>
        <pc:picChg chg="mod ord">
          <ac:chgData name="Aayush Vashi" userId="S::vashia@uwindsor.ca::a752261e-8ca0-47c0-acdb-b27fd4ed9a60" providerId="AD" clId="Web-{A47AF259-655C-5751-FB44-B357F2720F2D}" dt="2020-12-11T07:23:54.887" v="174"/>
          <ac:picMkLst>
            <pc:docMk/>
            <pc:sldMk cId="3285404434" sldId="260"/>
            <ac:picMk id="4" creationId="{59AFE526-8251-4630-8978-A847027A08E6}"/>
          </ac:picMkLst>
        </pc:picChg>
      </pc:sldChg>
      <pc:sldChg chg="new">
        <pc:chgData name="Aayush Vashi" userId="S::vashia@uwindsor.ca::a752261e-8ca0-47c0-acdb-b27fd4ed9a60" providerId="AD" clId="Web-{A47AF259-655C-5751-FB44-B357F2720F2D}" dt="2020-12-11T07:46:46.651" v="1082"/>
        <pc:sldMkLst>
          <pc:docMk/>
          <pc:sldMk cId="1210264195" sldId="261"/>
        </pc:sldMkLst>
      </pc:sldChg>
      <pc:sldChg chg="modSp add ord replId">
        <pc:chgData name="Aayush Vashi" userId="S::vashia@uwindsor.ca::a752261e-8ca0-47c0-acdb-b27fd4ed9a60" providerId="AD" clId="Web-{A47AF259-655C-5751-FB44-B357F2720F2D}" dt="2020-12-11T07:48:23.361" v="1098" actId="20577"/>
        <pc:sldMkLst>
          <pc:docMk/>
          <pc:sldMk cId="1867130392" sldId="262"/>
        </pc:sldMkLst>
        <pc:spChg chg="mod">
          <ac:chgData name="Aayush Vashi" userId="S::vashia@uwindsor.ca::a752261e-8ca0-47c0-acdb-b27fd4ed9a60" providerId="AD" clId="Web-{A47AF259-655C-5751-FB44-B357F2720F2D}" dt="2020-12-11T07:48:23.361" v="1098" actId="20577"/>
          <ac:spMkLst>
            <pc:docMk/>
            <pc:sldMk cId="1867130392" sldId="262"/>
            <ac:spMk id="2" creationId="{5106C28F-D5A6-40A6-933C-CD0C2A66B606}"/>
          </ac:spMkLst>
        </pc:spChg>
      </pc:sldChg>
      <pc:sldChg chg="addSp delSp modSp new del mod setBg">
        <pc:chgData name="Aayush Vashi" userId="S::vashia@uwindsor.ca::a752261e-8ca0-47c0-acdb-b27fd4ed9a60" providerId="AD" clId="Web-{A47AF259-655C-5751-FB44-B357F2720F2D}" dt="2020-12-11T07:51:35.047" v="1114"/>
        <pc:sldMkLst>
          <pc:docMk/>
          <pc:sldMk cId="1404416660" sldId="263"/>
        </pc:sldMkLst>
        <pc:spChg chg="mod ord">
          <ac:chgData name="Aayush Vashi" userId="S::vashia@uwindsor.ca::a752261e-8ca0-47c0-acdb-b27fd4ed9a60" providerId="AD" clId="Web-{A47AF259-655C-5751-FB44-B357F2720F2D}" dt="2020-12-11T07:51:25.843" v="1113"/>
          <ac:spMkLst>
            <pc:docMk/>
            <pc:sldMk cId="1404416660" sldId="263"/>
            <ac:spMk id="2" creationId="{8BB012E8-EA7A-4EE4-8A13-0DB0A241B7FA}"/>
          </ac:spMkLst>
        </pc:spChg>
        <pc:spChg chg="del">
          <ac:chgData name="Aayush Vashi" userId="S::vashia@uwindsor.ca::a752261e-8ca0-47c0-acdb-b27fd4ed9a60" providerId="AD" clId="Web-{A47AF259-655C-5751-FB44-B357F2720F2D}" dt="2020-12-11T07:51:00.029" v="1106"/>
          <ac:spMkLst>
            <pc:docMk/>
            <pc:sldMk cId="1404416660" sldId="263"/>
            <ac:spMk id="3" creationId="{72F2D8A7-0B17-413A-9457-16361F2BF8CA}"/>
          </ac:spMkLst>
        </pc:spChg>
        <pc:spChg chg="add del">
          <ac:chgData name="Aayush Vashi" userId="S::vashia@uwindsor.ca::a752261e-8ca0-47c0-acdb-b27fd4ed9a60" providerId="AD" clId="Web-{A47AF259-655C-5751-FB44-B357F2720F2D}" dt="2020-12-11T07:51:25.734" v="1112"/>
          <ac:spMkLst>
            <pc:docMk/>
            <pc:sldMk cId="1404416660" sldId="263"/>
            <ac:spMk id="6" creationId="{9C874458-30FB-4612-BF2B-2AB5C433A052}"/>
          </ac:spMkLst>
        </pc:spChg>
        <pc:spChg chg="add">
          <ac:chgData name="Aayush Vashi" userId="S::vashia@uwindsor.ca::a752261e-8ca0-47c0-acdb-b27fd4ed9a60" providerId="AD" clId="Web-{A47AF259-655C-5751-FB44-B357F2720F2D}" dt="2020-12-11T07:51:25.843" v="1113"/>
          <ac:spMkLst>
            <pc:docMk/>
            <pc:sldMk cId="1404416660" sldId="263"/>
            <ac:spMk id="7" creationId="{6F37EDA3-8A70-40C5-A0EA-9F52AE376C2A}"/>
          </ac:spMkLst>
        </pc:spChg>
        <pc:spChg chg="add del">
          <ac:chgData name="Aayush Vashi" userId="S::vashia@uwindsor.ca::a752261e-8ca0-47c0-acdb-b27fd4ed9a60" providerId="AD" clId="Web-{A47AF259-655C-5751-FB44-B357F2720F2D}" dt="2020-12-11T07:51:18.827" v="1110"/>
          <ac:spMkLst>
            <pc:docMk/>
            <pc:sldMk cId="1404416660" sldId="263"/>
            <ac:spMk id="8" creationId="{90541B06-CC24-414C-8BDC-51A820AC062F}"/>
          </ac:spMkLst>
        </pc:spChg>
        <pc:spChg chg="add del">
          <ac:chgData name="Aayush Vashi" userId="S::vashia@uwindsor.ca::a752261e-8ca0-47c0-acdb-b27fd4ed9a60" providerId="AD" clId="Web-{A47AF259-655C-5751-FB44-B357F2720F2D}" dt="2020-12-11T07:51:09.217" v="1108"/>
          <ac:spMkLst>
            <pc:docMk/>
            <pc:sldMk cId="1404416660" sldId="263"/>
            <ac:spMk id="9" creationId="{119F8355-6428-4A4D-BFB9-0ABC5F88B2C2}"/>
          </ac:spMkLst>
        </pc:spChg>
        <pc:spChg chg="add del">
          <ac:chgData name="Aayush Vashi" userId="S::vashia@uwindsor.ca::a752261e-8ca0-47c0-acdb-b27fd4ed9a60" providerId="AD" clId="Web-{A47AF259-655C-5751-FB44-B357F2720F2D}" dt="2020-12-11T07:51:25.734" v="1112"/>
          <ac:spMkLst>
            <pc:docMk/>
            <pc:sldMk cId="1404416660" sldId="263"/>
            <ac:spMk id="11" creationId="{EF7AA743-4E29-40C1-A523-F209BF143475}"/>
          </ac:spMkLst>
        </pc:spChg>
        <pc:picChg chg="add mod ord">
          <ac:chgData name="Aayush Vashi" userId="S::vashia@uwindsor.ca::a752261e-8ca0-47c0-acdb-b27fd4ed9a60" providerId="AD" clId="Web-{A47AF259-655C-5751-FB44-B357F2720F2D}" dt="2020-12-11T07:51:25.843" v="1113"/>
          <ac:picMkLst>
            <pc:docMk/>
            <pc:sldMk cId="1404416660" sldId="263"/>
            <ac:picMk id="4" creationId="{A07B9BD8-2678-4B1D-8BD5-0A35C58B0B25}"/>
          </ac:picMkLst>
        </pc:picChg>
      </pc:sldChg>
      <pc:sldChg chg="addSp delSp modSp new mod setBg">
        <pc:chgData name="Aayush Vashi" userId="S::vashia@uwindsor.ca::a752261e-8ca0-47c0-acdb-b27fd4ed9a60" providerId="AD" clId="Web-{A47AF259-655C-5751-FB44-B357F2720F2D}" dt="2020-12-11T07:56:22.504" v="1192" actId="20577"/>
        <pc:sldMkLst>
          <pc:docMk/>
          <pc:sldMk cId="1017607154" sldId="264"/>
        </pc:sldMkLst>
        <pc:spChg chg="mod">
          <ac:chgData name="Aayush Vashi" userId="S::vashia@uwindsor.ca::a752261e-8ca0-47c0-acdb-b27fd4ed9a60" providerId="AD" clId="Web-{A47AF259-655C-5751-FB44-B357F2720F2D}" dt="2020-12-11T07:54:35.840" v="1180"/>
          <ac:spMkLst>
            <pc:docMk/>
            <pc:sldMk cId="1017607154" sldId="264"/>
            <ac:spMk id="2" creationId="{B9E9E964-A440-49F3-A29B-2EAA3C31211D}"/>
          </ac:spMkLst>
        </pc:spChg>
        <pc:spChg chg="del">
          <ac:chgData name="Aayush Vashi" userId="S::vashia@uwindsor.ca::a752261e-8ca0-47c0-acdb-b27fd4ed9a60" providerId="AD" clId="Web-{A47AF259-655C-5751-FB44-B357F2720F2D}" dt="2020-12-11T07:52:23.300" v="1116"/>
          <ac:spMkLst>
            <pc:docMk/>
            <pc:sldMk cId="1017607154" sldId="264"/>
            <ac:spMk id="3" creationId="{FDFC1165-E953-4AF6-8FB5-04FEA17D8AB7}"/>
          </ac:spMkLst>
        </pc:spChg>
        <pc:spChg chg="add del">
          <ac:chgData name="Aayush Vashi" userId="S::vashia@uwindsor.ca::a752261e-8ca0-47c0-acdb-b27fd4ed9a60" providerId="AD" clId="Web-{A47AF259-655C-5751-FB44-B357F2720F2D}" dt="2020-12-11T07:54:35.840" v="1180"/>
          <ac:spMkLst>
            <pc:docMk/>
            <pc:sldMk cId="1017607154" sldId="264"/>
            <ac:spMk id="9" creationId="{119F8355-6428-4A4D-BFB9-0ABC5F88B2C2}"/>
          </ac:spMkLst>
        </pc:spChg>
        <pc:spChg chg="add mod">
          <ac:chgData name="Aayush Vashi" userId="S::vashia@uwindsor.ca::a752261e-8ca0-47c0-acdb-b27fd4ed9a60" providerId="AD" clId="Web-{A47AF259-655C-5751-FB44-B357F2720F2D}" dt="2020-12-11T07:56:22.504" v="1192" actId="20577"/>
          <ac:spMkLst>
            <pc:docMk/>
            <pc:sldMk cId="1017607154" sldId="264"/>
            <ac:spMk id="13" creationId="{05F25884-3797-42B5-A8D2-102014FFA5C2}"/>
          </ac:spMkLst>
        </pc:spChg>
        <pc:spChg chg="add">
          <ac:chgData name="Aayush Vashi" userId="S::vashia@uwindsor.ca::a752261e-8ca0-47c0-acdb-b27fd4ed9a60" providerId="AD" clId="Web-{A47AF259-655C-5751-FB44-B357F2720F2D}" dt="2020-12-11T07:54:35.840" v="1180"/>
          <ac:spMkLst>
            <pc:docMk/>
            <pc:sldMk cId="1017607154" sldId="264"/>
            <ac:spMk id="16" creationId="{757999B3-F37B-45D0-9FB5-336B45EADA7B}"/>
          </ac:spMkLst>
        </pc:spChg>
        <pc:picChg chg="add mod ord">
          <ac:chgData name="Aayush Vashi" userId="S::vashia@uwindsor.ca::a752261e-8ca0-47c0-acdb-b27fd4ed9a60" providerId="AD" clId="Web-{A47AF259-655C-5751-FB44-B357F2720F2D}" dt="2020-12-11T07:55:34.438" v="1187" actId="1076"/>
          <ac:picMkLst>
            <pc:docMk/>
            <pc:sldMk cId="1017607154" sldId="264"/>
            <ac:picMk id="4" creationId="{906EBAA8-C6A6-4D61-9B8C-FD0C88E8B5B2}"/>
          </ac:picMkLst>
        </pc:picChg>
      </pc:sldChg>
      <pc:sldChg chg="new">
        <pc:chgData name="Aayush Vashi" userId="S::vashia@uwindsor.ca::a752261e-8ca0-47c0-acdb-b27fd4ed9a60" providerId="AD" clId="Web-{A47AF259-655C-5751-FB44-B357F2720F2D}" dt="2020-12-11T07:50:39.575" v="1105"/>
        <pc:sldMkLst>
          <pc:docMk/>
          <pc:sldMk cId="3718045390" sldId="265"/>
        </pc:sldMkLst>
      </pc:sldChg>
      <pc:sldChg chg="addSp delSp modSp new mod setBg">
        <pc:chgData name="Aayush Vashi" userId="S::vashia@uwindsor.ca::a752261e-8ca0-47c0-acdb-b27fd4ed9a60" providerId="AD" clId="Web-{A47AF259-655C-5751-FB44-B357F2720F2D}" dt="2020-12-11T07:58:31.612" v="1235" actId="14100"/>
        <pc:sldMkLst>
          <pc:docMk/>
          <pc:sldMk cId="2775527404" sldId="266"/>
        </pc:sldMkLst>
        <pc:spChg chg="mod ord">
          <ac:chgData name="Aayush Vashi" userId="S::vashia@uwindsor.ca::a752261e-8ca0-47c0-acdb-b27fd4ed9a60" providerId="AD" clId="Web-{A47AF259-655C-5751-FB44-B357F2720F2D}" dt="2020-12-11T07:58:22.940" v="1233"/>
          <ac:spMkLst>
            <pc:docMk/>
            <pc:sldMk cId="2775527404" sldId="266"/>
            <ac:spMk id="2" creationId="{062C5C7A-4AB4-4535-B20F-65DE4C7A2C51}"/>
          </ac:spMkLst>
        </pc:spChg>
        <pc:spChg chg="del">
          <ac:chgData name="Aayush Vashi" userId="S::vashia@uwindsor.ca::a752261e-8ca0-47c0-acdb-b27fd4ed9a60" providerId="AD" clId="Web-{A47AF259-655C-5751-FB44-B357F2720F2D}" dt="2020-12-11T07:57:17.054" v="1195"/>
          <ac:spMkLst>
            <pc:docMk/>
            <pc:sldMk cId="2775527404" sldId="266"/>
            <ac:spMk id="3" creationId="{BECD4520-137A-499F-9AEB-8C60E920CA55}"/>
          </ac:spMkLst>
        </pc:spChg>
        <pc:spChg chg="add">
          <ac:chgData name="Aayush Vashi" userId="S::vashia@uwindsor.ca::a752261e-8ca0-47c0-acdb-b27fd4ed9a60" providerId="AD" clId="Web-{A47AF259-655C-5751-FB44-B357F2720F2D}" dt="2020-12-11T07:58:22.940" v="1233"/>
          <ac:spMkLst>
            <pc:docMk/>
            <pc:sldMk cId="2775527404" sldId="266"/>
            <ac:spMk id="8" creationId="{0EFA496D-DB9C-4140-9EB0-CF124661C049}"/>
          </ac:spMkLst>
        </pc:spChg>
        <pc:picChg chg="add mod ord">
          <ac:chgData name="Aayush Vashi" userId="S::vashia@uwindsor.ca::a752261e-8ca0-47c0-acdb-b27fd4ed9a60" providerId="AD" clId="Web-{A47AF259-655C-5751-FB44-B357F2720F2D}" dt="2020-12-11T07:58:31.612" v="1235" actId="14100"/>
          <ac:picMkLst>
            <pc:docMk/>
            <pc:sldMk cId="2775527404" sldId="266"/>
            <ac:picMk id="4" creationId="{CD88DA04-7769-4526-B44F-B882825C4499}"/>
          </ac:picMkLst>
        </pc:picChg>
        <pc:picChg chg="add del mod">
          <ac:chgData name="Aayush Vashi" userId="S::vashia@uwindsor.ca::a752261e-8ca0-47c0-acdb-b27fd4ed9a60" providerId="AD" clId="Web-{A47AF259-655C-5751-FB44-B357F2720F2D}" dt="2020-12-11T07:57:44.791" v="1198"/>
          <ac:picMkLst>
            <pc:docMk/>
            <pc:sldMk cId="2775527404" sldId="266"/>
            <ac:picMk id="5" creationId="{CF5C1D55-2D91-4F7E-B33F-42D6F202D619}"/>
          </ac:picMkLst>
        </pc:picChg>
      </pc:sldChg>
      <pc:sldMasterChg chg="del delSldLayout">
        <pc:chgData name="Aayush Vashi" userId="S::vashia@uwindsor.ca::a752261e-8ca0-47c0-acdb-b27fd4ed9a60" providerId="AD" clId="Web-{A47AF259-655C-5751-FB44-B357F2720F2D}" dt="2020-12-11T05:22:24.382" v="0"/>
        <pc:sldMasterMkLst>
          <pc:docMk/>
          <pc:sldMasterMk cId="874438445" sldId="2147483648"/>
        </pc:sldMasterMkLst>
        <pc:sldLayoutChg chg="del">
          <pc:chgData name="Aayush Vashi" userId="S::vashia@uwindsor.ca::a752261e-8ca0-47c0-acdb-b27fd4ed9a60" providerId="AD" clId="Web-{A47AF259-655C-5751-FB44-B357F2720F2D}" dt="2020-12-11T05:22:24.382" v="0"/>
          <pc:sldLayoutMkLst>
            <pc:docMk/>
            <pc:sldMasterMk cId="874438445" sldId="2147483648"/>
            <pc:sldLayoutMk cId="260170203" sldId="2147483649"/>
          </pc:sldLayoutMkLst>
        </pc:sldLayoutChg>
        <pc:sldLayoutChg chg="del">
          <pc:chgData name="Aayush Vashi" userId="S::vashia@uwindsor.ca::a752261e-8ca0-47c0-acdb-b27fd4ed9a60" providerId="AD" clId="Web-{A47AF259-655C-5751-FB44-B357F2720F2D}" dt="2020-12-11T05:22:24.382" v="0"/>
          <pc:sldLayoutMkLst>
            <pc:docMk/>
            <pc:sldMasterMk cId="874438445" sldId="2147483648"/>
            <pc:sldLayoutMk cId="3248767335" sldId="2147483650"/>
          </pc:sldLayoutMkLst>
        </pc:sldLayoutChg>
        <pc:sldLayoutChg chg="del">
          <pc:chgData name="Aayush Vashi" userId="S::vashia@uwindsor.ca::a752261e-8ca0-47c0-acdb-b27fd4ed9a60" providerId="AD" clId="Web-{A47AF259-655C-5751-FB44-B357F2720F2D}" dt="2020-12-11T05:22:24.382" v="0"/>
          <pc:sldLayoutMkLst>
            <pc:docMk/>
            <pc:sldMasterMk cId="874438445" sldId="2147483648"/>
            <pc:sldLayoutMk cId="4205886115" sldId="2147483651"/>
          </pc:sldLayoutMkLst>
        </pc:sldLayoutChg>
        <pc:sldLayoutChg chg="del">
          <pc:chgData name="Aayush Vashi" userId="S::vashia@uwindsor.ca::a752261e-8ca0-47c0-acdb-b27fd4ed9a60" providerId="AD" clId="Web-{A47AF259-655C-5751-FB44-B357F2720F2D}" dt="2020-12-11T05:22:24.382" v="0"/>
          <pc:sldLayoutMkLst>
            <pc:docMk/>
            <pc:sldMasterMk cId="874438445" sldId="2147483648"/>
            <pc:sldLayoutMk cId="585733532" sldId="2147483652"/>
          </pc:sldLayoutMkLst>
        </pc:sldLayoutChg>
        <pc:sldLayoutChg chg="del">
          <pc:chgData name="Aayush Vashi" userId="S::vashia@uwindsor.ca::a752261e-8ca0-47c0-acdb-b27fd4ed9a60" providerId="AD" clId="Web-{A47AF259-655C-5751-FB44-B357F2720F2D}" dt="2020-12-11T05:22:24.382" v="0"/>
          <pc:sldLayoutMkLst>
            <pc:docMk/>
            <pc:sldMasterMk cId="874438445" sldId="2147483648"/>
            <pc:sldLayoutMk cId="3980609660" sldId="2147483653"/>
          </pc:sldLayoutMkLst>
        </pc:sldLayoutChg>
        <pc:sldLayoutChg chg="del">
          <pc:chgData name="Aayush Vashi" userId="S::vashia@uwindsor.ca::a752261e-8ca0-47c0-acdb-b27fd4ed9a60" providerId="AD" clId="Web-{A47AF259-655C-5751-FB44-B357F2720F2D}" dt="2020-12-11T05:22:24.382" v="0"/>
          <pc:sldLayoutMkLst>
            <pc:docMk/>
            <pc:sldMasterMk cId="874438445" sldId="2147483648"/>
            <pc:sldLayoutMk cId="1961384222" sldId="2147483654"/>
          </pc:sldLayoutMkLst>
        </pc:sldLayoutChg>
        <pc:sldLayoutChg chg="del">
          <pc:chgData name="Aayush Vashi" userId="S::vashia@uwindsor.ca::a752261e-8ca0-47c0-acdb-b27fd4ed9a60" providerId="AD" clId="Web-{A47AF259-655C-5751-FB44-B357F2720F2D}" dt="2020-12-11T05:22:24.382" v="0"/>
          <pc:sldLayoutMkLst>
            <pc:docMk/>
            <pc:sldMasterMk cId="874438445" sldId="2147483648"/>
            <pc:sldLayoutMk cId="4292008030" sldId="2147483655"/>
          </pc:sldLayoutMkLst>
        </pc:sldLayoutChg>
        <pc:sldLayoutChg chg="del">
          <pc:chgData name="Aayush Vashi" userId="S::vashia@uwindsor.ca::a752261e-8ca0-47c0-acdb-b27fd4ed9a60" providerId="AD" clId="Web-{A47AF259-655C-5751-FB44-B357F2720F2D}" dt="2020-12-11T05:22:24.382" v="0"/>
          <pc:sldLayoutMkLst>
            <pc:docMk/>
            <pc:sldMasterMk cId="874438445" sldId="2147483648"/>
            <pc:sldLayoutMk cId="3692550508" sldId="2147483656"/>
          </pc:sldLayoutMkLst>
        </pc:sldLayoutChg>
        <pc:sldLayoutChg chg="del">
          <pc:chgData name="Aayush Vashi" userId="S::vashia@uwindsor.ca::a752261e-8ca0-47c0-acdb-b27fd4ed9a60" providerId="AD" clId="Web-{A47AF259-655C-5751-FB44-B357F2720F2D}" dt="2020-12-11T05:22:24.382" v="0"/>
          <pc:sldLayoutMkLst>
            <pc:docMk/>
            <pc:sldMasterMk cId="874438445" sldId="2147483648"/>
            <pc:sldLayoutMk cId="3155862628" sldId="2147483657"/>
          </pc:sldLayoutMkLst>
        </pc:sldLayoutChg>
        <pc:sldLayoutChg chg="del">
          <pc:chgData name="Aayush Vashi" userId="S::vashia@uwindsor.ca::a752261e-8ca0-47c0-acdb-b27fd4ed9a60" providerId="AD" clId="Web-{A47AF259-655C-5751-FB44-B357F2720F2D}" dt="2020-12-11T05:22:24.382" v="0"/>
          <pc:sldLayoutMkLst>
            <pc:docMk/>
            <pc:sldMasterMk cId="874438445" sldId="2147483648"/>
            <pc:sldLayoutMk cId="4054766313" sldId="2147483658"/>
          </pc:sldLayoutMkLst>
        </pc:sldLayoutChg>
        <pc:sldLayoutChg chg="del">
          <pc:chgData name="Aayush Vashi" userId="S::vashia@uwindsor.ca::a752261e-8ca0-47c0-acdb-b27fd4ed9a60" providerId="AD" clId="Web-{A47AF259-655C-5751-FB44-B357F2720F2D}" dt="2020-12-11T05:22:24.382" v="0"/>
          <pc:sldLayoutMkLst>
            <pc:docMk/>
            <pc:sldMasterMk cId="874438445" sldId="2147483648"/>
            <pc:sldLayoutMk cId="3674491994" sldId="2147483659"/>
          </pc:sldLayoutMkLst>
        </pc:sldLayoutChg>
      </pc:sldMasterChg>
      <pc:sldMasterChg chg="add del addSldLayout delSldLayout modSldLayout">
        <pc:chgData name="Aayush Vashi" userId="S::vashia@uwindsor.ca::a752261e-8ca0-47c0-acdb-b27fd4ed9a60" providerId="AD" clId="Web-{A47AF259-655C-5751-FB44-B357F2720F2D}" dt="2020-12-11T05:22:35.413" v="1"/>
        <pc:sldMasterMkLst>
          <pc:docMk/>
          <pc:sldMasterMk cId="1029295685" sldId="2147483660"/>
        </pc:sldMasterMkLst>
        <pc:sldLayoutChg chg="add del mod replId">
          <pc:chgData name="Aayush Vashi" userId="S::vashia@uwindsor.ca::a752261e-8ca0-47c0-acdb-b27fd4ed9a60" providerId="AD" clId="Web-{A47AF259-655C-5751-FB44-B357F2720F2D}" dt="2020-12-11T05:22:35.413" v="1"/>
          <pc:sldLayoutMkLst>
            <pc:docMk/>
            <pc:sldMasterMk cId="1029295685" sldId="2147483660"/>
            <pc:sldLayoutMk cId="855681557" sldId="2147483661"/>
          </pc:sldLayoutMkLst>
        </pc:sldLayoutChg>
        <pc:sldLayoutChg chg="add del mod replId">
          <pc:chgData name="Aayush Vashi" userId="S::vashia@uwindsor.ca::a752261e-8ca0-47c0-acdb-b27fd4ed9a60" providerId="AD" clId="Web-{A47AF259-655C-5751-FB44-B357F2720F2D}" dt="2020-12-11T05:22:35.413" v="1"/>
          <pc:sldLayoutMkLst>
            <pc:docMk/>
            <pc:sldMasterMk cId="1029295685" sldId="2147483660"/>
            <pc:sldLayoutMk cId="2112990858" sldId="2147483662"/>
          </pc:sldLayoutMkLst>
        </pc:sldLayoutChg>
        <pc:sldLayoutChg chg="add del mod replId">
          <pc:chgData name="Aayush Vashi" userId="S::vashia@uwindsor.ca::a752261e-8ca0-47c0-acdb-b27fd4ed9a60" providerId="AD" clId="Web-{A47AF259-655C-5751-FB44-B357F2720F2D}" dt="2020-12-11T05:22:35.413" v="1"/>
          <pc:sldLayoutMkLst>
            <pc:docMk/>
            <pc:sldMasterMk cId="1029295685" sldId="2147483660"/>
            <pc:sldLayoutMk cId="3119535455" sldId="2147483663"/>
          </pc:sldLayoutMkLst>
        </pc:sldLayoutChg>
        <pc:sldLayoutChg chg="add del mod replId">
          <pc:chgData name="Aayush Vashi" userId="S::vashia@uwindsor.ca::a752261e-8ca0-47c0-acdb-b27fd4ed9a60" providerId="AD" clId="Web-{A47AF259-655C-5751-FB44-B357F2720F2D}" dt="2020-12-11T05:22:35.413" v="1"/>
          <pc:sldLayoutMkLst>
            <pc:docMk/>
            <pc:sldMasterMk cId="1029295685" sldId="2147483660"/>
            <pc:sldLayoutMk cId="231165601" sldId="2147483664"/>
          </pc:sldLayoutMkLst>
        </pc:sldLayoutChg>
        <pc:sldLayoutChg chg="add del mod replId">
          <pc:chgData name="Aayush Vashi" userId="S::vashia@uwindsor.ca::a752261e-8ca0-47c0-acdb-b27fd4ed9a60" providerId="AD" clId="Web-{A47AF259-655C-5751-FB44-B357F2720F2D}" dt="2020-12-11T05:22:35.413" v="1"/>
          <pc:sldLayoutMkLst>
            <pc:docMk/>
            <pc:sldMasterMk cId="1029295685" sldId="2147483660"/>
            <pc:sldLayoutMk cId="2064660318" sldId="2147483665"/>
          </pc:sldLayoutMkLst>
        </pc:sldLayoutChg>
        <pc:sldLayoutChg chg="add del mod replId">
          <pc:chgData name="Aayush Vashi" userId="S::vashia@uwindsor.ca::a752261e-8ca0-47c0-acdb-b27fd4ed9a60" providerId="AD" clId="Web-{A47AF259-655C-5751-FB44-B357F2720F2D}" dt="2020-12-11T05:22:35.413" v="1"/>
          <pc:sldLayoutMkLst>
            <pc:docMk/>
            <pc:sldMasterMk cId="1029295685" sldId="2147483660"/>
            <pc:sldLayoutMk cId="1615070467" sldId="2147483666"/>
          </pc:sldLayoutMkLst>
        </pc:sldLayoutChg>
        <pc:sldLayoutChg chg="add del mod replId">
          <pc:chgData name="Aayush Vashi" userId="S::vashia@uwindsor.ca::a752261e-8ca0-47c0-acdb-b27fd4ed9a60" providerId="AD" clId="Web-{A47AF259-655C-5751-FB44-B357F2720F2D}" dt="2020-12-11T05:22:35.413" v="1"/>
          <pc:sldLayoutMkLst>
            <pc:docMk/>
            <pc:sldMasterMk cId="1029295685" sldId="2147483660"/>
            <pc:sldLayoutMk cId="4201574881" sldId="2147483667"/>
          </pc:sldLayoutMkLst>
        </pc:sldLayoutChg>
        <pc:sldLayoutChg chg="add del mod replId">
          <pc:chgData name="Aayush Vashi" userId="S::vashia@uwindsor.ca::a752261e-8ca0-47c0-acdb-b27fd4ed9a60" providerId="AD" clId="Web-{A47AF259-655C-5751-FB44-B357F2720F2D}" dt="2020-12-11T05:22:35.413" v="1"/>
          <pc:sldLayoutMkLst>
            <pc:docMk/>
            <pc:sldMasterMk cId="1029295685" sldId="2147483660"/>
            <pc:sldLayoutMk cId="3600914451" sldId="2147483668"/>
          </pc:sldLayoutMkLst>
        </pc:sldLayoutChg>
        <pc:sldLayoutChg chg="add del mod replId">
          <pc:chgData name="Aayush Vashi" userId="S::vashia@uwindsor.ca::a752261e-8ca0-47c0-acdb-b27fd4ed9a60" providerId="AD" clId="Web-{A47AF259-655C-5751-FB44-B357F2720F2D}" dt="2020-12-11T05:22:35.413" v="1"/>
          <pc:sldLayoutMkLst>
            <pc:docMk/>
            <pc:sldMasterMk cId="1029295685" sldId="2147483660"/>
            <pc:sldLayoutMk cId="3141758575" sldId="2147483669"/>
          </pc:sldLayoutMkLst>
        </pc:sldLayoutChg>
        <pc:sldLayoutChg chg="add del mod replId">
          <pc:chgData name="Aayush Vashi" userId="S::vashia@uwindsor.ca::a752261e-8ca0-47c0-acdb-b27fd4ed9a60" providerId="AD" clId="Web-{A47AF259-655C-5751-FB44-B357F2720F2D}" dt="2020-12-11T05:22:35.413" v="1"/>
          <pc:sldLayoutMkLst>
            <pc:docMk/>
            <pc:sldMasterMk cId="1029295685" sldId="2147483660"/>
            <pc:sldLayoutMk cId="189144225" sldId="2147483670"/>
          </pc:sldLayoutMkLst>
        </pc:sldLayoutChg>
        <pc:sldLayoutChg chg="add del mod replId">
          <pc:chgData name="Aayush Vashi" userId="S::vashia@uwindsor.ca::a752261e-8ca0-47c0-acdb-b27fd4ed9a60" providerId="AD" clId="Web-{A47AF259-655C-5751-FB44-B357F2720F2D}" dt="2020-12-11T05:22:35.413" v="1"/>
          <pc:sldLayoutMkLst>
            <pc:docMk/>
            <pc:sldMasterMk cId="1029295685" sldId="2147483660"/>
            <pc:sldLayoutMk cId="3769699654" sldId="2147483671"/>
          </pc:sldLayoutMkLst>
        </pc:sldLayoutChg>
      </pc:sldMasterChg>
      <pc:sldMasterChg chg="add del addSldLayout delSldLayout modSldLayout">
        <pc:chgData name="Aayush Vashi" userId="S::vashia@uwindsor.ca::a752261e-8ca0-47c0-acdb-b27fd4ed9a60" providerId="AD" clId="Web-{A47AF259-655C-5751-FB44-B357F2720F2D}" dt="2020-12-11T05:22:43.710" v="2"/>
        <pc:sldMasterMkLst>
          <pc:docMk/>
          <pc:sldMasterMk cId="3137795437" sldId="2147483672"/>
        </pc:sldMasterMkLst>
        <pc:sldLayoutChg chg="add del mod replId">
          <pc:chgData name="Aayush Vashi" userId="S::vashia@uwindsor.ca::a752261e-8ca0-47c0-acdb-b27fd4ed9a60" providerId="AD" clId="Web-{A47AF259-655C-5751-FB44-B357F2720F2D}" dt="2020-12-11T05:22:43.710" v="2"/>
          <pc:sldLayoutMkLst>
            <pc:docMk/>
            <pc:sldMasterMk cId="3137795437" sldId="2147483672"/>
            <pc:sldLayoutMk cId="3803176580" sldId="2147483673"/>
          </pc:sldLayoutMkLst>
        </pc:sldLayoutChg>
        <pc:sldLayoutChg chg="add del mod replId">
          <pc:chgData name="Aayush Vashi" userId="S::vashia@uwindsor.ca::a752261e-8ca0-47c0-acdb-b27fd4ed9a60" providerId="AD" clId="Web-{A47AF259-655C-5751-FB44-B357F2720F2D}" dt="2020-12-11T05:22:43.710" v="2"/>
          <pc:sldLayoutMkLst>
            <pc:docMk/>
            <pc:sldMasterMk cId="3137795437" sldId="2147483672"/>
            <pc:sldLayoutMk cId="53791843" sldId="2147483674"/>
          </pc:sldLayoutMkLst>
        </pc:sldLayoutChg>
        <pc:sldLayoutChg chg="add del mod replId">
          <pc:chgData name="Aayush Vashi" userId="S::vashia@uwindsor.ca::a752261e-8ca0-47c0-acdb-b27fd4ed9a60" providerId="AD" clId="Web-{A47AF259-655C-5751-FB44-B357F2720F2D}" dt="2020-12-11T05:22:43.710" v="2"/>
          <pc:sldLayoutMkLst>
            <pc:docMk/>
            <pc:sldMasterMk cId="3137795437" sldId="2147483672"/>
            <pc:sldLayoutMk cId="1554565965" sldId="2147483675"/>
          </pc:sldLayoutMkLst>
        </pc:sldLayoutChg>
        <pc:sldLayoutChg chg="add del mod replId">
          <pc:chgData name="Aayush Vashi" userId="S::vashia@uwindsor.ca::a752261e-8ca0-47c0-acdb-b27fd4ed9a60" providerId="AD" clId="Web-{A47AF259-655C-5751-FB44-B357F2720F2D}" dt="2020-12-11T05:22:43.710" v="2"/>
          <pc:sldLayoutMkLst>
            <pc:docMk/>
            <pc:sldMasterMk cId="3137795437" sldId="2147483672"/>
            <pc:sldLayoutMk cId="3213572654" sldId="2147483676"/>
          </pc:sldLayoutMkLst>
        </pc:sldLayoutChg>
        <pc:sldLayoutChg chg="add del mod replId">
          <pc:chgData name="Aayush Vashi" userId="S::vashia@uwindsor.ca::a752261e-8ca0-47c0-acdb-b27fd4ed9a60" providerId="AD" clId="Web-{A47AF259-655C-5751-FB44-B357F2720F2D}" dt="2020-12-11T05:22:43.710" v="2"/>
          <pc:sldLayoutMkLst>
            <pc:docMk/>
            <pc:sldMasterMk cId="3137795437" sldId="2147483672"/>
            <pc:sldLayoutMk cId="3819865488" sldId="2147483677"/>
          </pc:sldLayoutMkLst>
        </pc:sldLayoutChg>
        <pc:sldLayoutChg chg="add del mod replId">
          <pc:chgData name="Aayush Vashi" userId="S::vashia@uwindsor.ca::a752261e-8ca0-47c0-acdb-b27fd4ed9a60" providerId="AD" clId="Web-{A47AF259-655C-5751-FB44-B357F2720F2D}" dt="2020-12-11T05:22:43.710" v="2"/>
          <pc:sldLayoutMkLst>
            <pc:docMk/>
            <pc:sldMasterMk cId="3137795437" sldId="2147483672"/>
            <pc:sldLayoutMk cId="1804201820" sldId="2147483678"/>
          </pc:sldLayoutMkLst>
        </pc:sldLayoutChg>
        <pc:sldLayoutChg chg="add del mod replId">
          <pc:chgData name="Aayush Vashi" userId="S::vashia@uwindsor.ca::a752261e-8ca0-47c0-acdb-b27fd4ed9a60" providerId="AD" clId="Web-{A47AF259-655C-5751-FB44-B357F2720F2D}" dt="2020-12-11T05:22:43.710" v="2"/>
          <pc:sldLayoutMkLst>
            <pc:docMk/>
            <pc:sldMasterMk cId="3137795437" sldId="2147483672"/>
            <pc:sldLayoutMk cId="36891016" sldId="2147483679"/>
          </pc:sldLayoutMkLst>
        </pc:sldLayoutChg>
        <pc:sldLayoutChg chg="add del mod replId">
          <pc:chgData name="Aayush Vashi" userId="S::vashia@uwindsor.ca::a752261e-8ca0-47c0-acdb-b27fd4ed9a60" providerId="AD" clId="Web-{A47AF259-655C-5751-FB44-B357F2720F2D}" dt="2020-12-11T05:22:43.710" v="2"/>
          <pc:sldLayoutMkLst>
            <pc:docMk/>
            <pc:sldMasterMk cId="3137795437" sldId="2147483672"/>
            <pc:sldLayoutMk cId="4109668649" sldId="2147483680"/>
          </pc:sldLayoutMkLst>
        </pc:sldLayoutChg>
        <pc:sldLayoutChg chg="add del mod replId">
          <pc:chgData name="Aayush Vashi" userId="S::vashia@uwindsor.ca::a752261e-8ca0-47c0-acdb-b27fd4ed9a60" providerId="AD" clId="Web-{A47AF259-655C-5751-FB44-B357F2720F2D}" dt="2020-12-11T05:22:43.710" v="2"/>
          <pc:sldLayoutMkLst>
            <pc:docMk/>
            <pc:sldMasterMk cId="3137795437" sldId="2147483672"/>
            <pc:sldLayoutMk cId="715101183" sldId="2147483681"/>
          </pc:sldLayoutMkLst>
        </pc:sldLayoutChg>
        <pc:sldLayoutChg chg="add del mod replId">
          <pc:chgData name="Aayush Vashi" userId="S::vashia@uwindsor.ca::a752261e-8ca0-47c0-acdb-b27fd4ed9a60" providerId="AD" clId="Web-{A47AF259-655C-5751-FB44-B357F2720F2D}" dt="2020-12-11T05:22:43.710" v="2"/>
          <pc:sldLayoutMkLst>
            <pc:docMk/>
            <pc:sldMasterMk cId="3137795437" sldId="2147483672"/>
            <pc:sldLayoutMk cId="3458015778" sldId="2147483682"/>
          </pc:sldLayoutMkLst>
        </pc:sldLayoutChg>
        <pc:sldLayoutChg chg="add del mod replId">
          <pc:chgData name="Aayush Vashi" userId="S::vashia@uwindsor.ca::a752261e-8ca0-47c0-acdb-b27fd4ed9a60" providerId="AD" clId="Web-{A47AF259-655C-5751-FB44-B357F2720F2D}" dt="2020-12-11T05:22:43.710" v="2"/>
          <pc:sldLayoutMkLst>
            <pc:docMk/>
            <pc:sldMasterMk cId="3137795437" sldId="2147483672"/>
            <pc:sldLayoutMk cId="2566298149" sldId="2147483683"/>
          </pc:sldLayoutMkLst>
        </pc:sldLayoutChg>
      </pc:sldMasterChg>
      <pc:sldMasterChg chg="add del addSldLayout delSldLayout modSldLayout">
        <pc:chgData name="Aayush Vashi" userId="S::vashia@uwindsor.ca::a752261e-8ca0-47c0-acdb-b27fd4ed9a60" providerId="AD" clId="Web-{A47AF259-655C-5751-FB44-B357F2720F2D}" dt="2020-12-11T05:22:47.991" v="3"/>
        <pc:sldMasterMkLst>
          <pc:docMk/>
          <pc:sldMasterMk cId="1887996616" sldId="2147483684"/>
        </pc:sldMasterMkLst>
        <pc:sldLayoutChg chg="add del mod replId">
          <pc:chgData name="Aayush Vashi" userId="S::vashia@uwindsor.ca::a752261e-8ca0-47c0-acdb-b27fd4ed9a60" providerId="AD" clId="Web-{A47AF259-655C-5751-FB44-B357F2720F2D}" dt="2020-12-11T05:22:47.991" v="3"/>
          <pc:sldLayoutMkLst>
            <pc:docMk/>
            <pc:sldMasterMk cId="1887996616" sldId="2147483684"/>
            <pc:sldLayoutMk cId="1248121007" sldId="2147483685"/>
          </pc:sldLayoutMkLst>
        </pc:sldLayoutChg>
        <pc:sldLayoutChg chg="add del mod replId">
          <pc:chgData name="Aayush Vashi" userId="S::vashia@uwindsor.ca::a752261e-8ca0-47c0-acdb-b27fd4ed9a60" providerId="AD" clId="Web-{A47AF259-655C-5751-FB44-B357F2720F2D}" dt="2020-12-11T05:22:47.991" v="3"/>
          <pc:sldLayoutMkLst>
            <pc:docMk/>
            <pc:sldMasterMk cId="1887996616" sldId="2147483684"/>
            <pc:sldLayoutMk cId="4030072158" sldId="2147483686"/>
          </pc:sldLayoutMkLst>
        </pc:sldLayoutChg>
        <pc:sldLayoutChg chg="add del mod replId">
          <pc:chgData name="Aayush Vashi" userId="S::vashia@uwindsor.ca::a752261e-8ca0-47c0-acdb-b27fd4ed9a60" providerId="AD" clId="Web-{A47AF259-655C-5751-FB44-B357F2720F2D}" dt="2020-12-11T05:22:47.991" v="3"/>
          <pc:sldLayoutMkLst>
            <pc:docMk/>
            <pc:sldMasterMk cId="1887996616" sldId="2147483684"/>
            <pc:sldLayoutMk cId="401923893" sldId="2147483687"/>
          </pc:sldLayoutMkLst>
        </pc:sldLayoutChg>
        <pc:sldLayoutChg chg="add del mod replId">
          <pc:chgData name="Aayush Vashi" userId="S::vashia@uwindsor.ca::a752261e-8ca0-47c0-acdb-b27fd4ed9a60" providerId="AD" clId="Web-{A47AF259-655C-5751-FB44-B357F2720F2D}" dt="2020-12-11T05:22:47.991" v="3"/>
          <pc:sldLayoutMkLst>
            <pc:docMk/>
            <pc:sldMasterMk cId="1887996616" sldId="2147483684"/>
            <pc:sldLayoutMk cId="1333189920" sldId="2147483688"/>
          </pc:sldLayoutMkLst>
        </pc:sldLayoutChg>
        <pc:sldLayoutChg chg="add del mod replId">
          <pc:chgData name="Aayush Vashi" userId="S::vashia@uwindsor.ca::a752261e-8ca0-47c0-acdb-b27fd4ed9a60" providerId="AD" clId="Web-{A47AF259-655C-5751-FB44-B357F2720F2D}" dt="2020-12-11T05:22:47.991" v="3"/>
          <pc:sldLayoutMkLst>
            <pc:docMk/>
            <pc:sldMasterMk cId="1887996616" sldId="2147483684"/>
            <pc:sldLayoutMk cId="3979845627" sldId="2147483689"/>
          </pc:sldLayoutMkLst>
        </pc:sldLayoutChg>
        <pc:sldLayoutChg chg="add del mod replId">
          <pc:chgData name="Aayush Vashi" userId="S::vashia@uwindsor.ca::a752261e-8ca0-47c0-acdb-b27fd4ed9a60" providerId="AD" clId="Web-{A47AF259-655C-5751-FB44-B357F2720F2D}" dt="2020-12-11T05:22:47.991" v="3"/>
          <pc:sldLayoutMkLst>
            <pc:docMk/>
            <pc:sldMasterMk cId="1887996616" sldId="2147483684"/>
            <pc:sldLayoutMk cId="3773037514" sldId="2147483690"/>
          </pc:sldLayoutMkLst>
        </pc:sldLayoutChg>
        <pc:sldLayoutChg chg="add del mod replId">
          <pc:chgData name="Aayush Vashi" userId="S::vashia@uwindsor.ca::a752261e-8ca0-47c0-acdb-b27fd4ed9a60" providerId="AD" clId="Web-{A47AF259-655C-5751-FB44-B357F2720F2D}" dt="2020-12-11T05:22:47.991" v="3"/>
          <pc:sldLayoutMkLst>
            <pc:docMk/>
            <pc:sldMasterMk cId="1887996616" sldId="2147483684"/>
            <pc:sldLayoutMk cId="2630929097" sldId="2147483691"/>
          </pc:sldLayoutMkLst>
        </pc:sldLayoutChg>
        <pc:sldLayoutChg chg="add del mod replId">
          <pc:chgData name="Aayush Vashi" userId="S::vashia@uwindsor.ca::a752261e-8ca0-47c0-acdb-b27fd4ed9a60" providerId="AD" clId="Web-{A47AF259-655C-5751-FB44-B357F2720F2D}" dt="2020-12-11T05:22:47.991" v="3"/>
          <pc:sldLayoutMkLst>
            <pc:docMk/>
            <pc:sldMasterMk cId="1887996616" sldId="2147483684"/>
            <pc:sldLayoutMk cId="1307760790" sldId="2147483692"/>
          </pc:sldLayoutMkLst>
        </pc:sldLayoutChg>
        <pc:sldLayoutChg chg="add del mod replId">
          <pc:chgData name="Aayush Vashi" userId="S::vashia@uwindsor.ca::a752261e-8ca0-47c0-acdb-b27fd4ed9a60" providerId="AD" clId="Web-{A47AF259-655C-5751-FB44-B357F2720F2D}" dt="2020-12-11T05:22:47.991" v="3"/>
          <pc:sldLayoutMkLst>
            <pc:docMk/>
            <pc:sldMasterMk cId="1887996616" sldId="2147483684"/>
            <pc:sldLayoutMk cId="1944069712" sldId="2147483693"/>
          </pc:sldLayoutMkLst>
        </pc:sldLayoutChg>
        <pc:sldLayoutChg chg="add del mod replId">
          <pc:chgData name="Aayush Vashi" userId="S::vashia@uwindsor.ca::a752261e-8ca0-47c0-acdb-b27fd4ed9a60" providerId="AD" clId="Web-{A47AF259-655C-5751-FB44-B357F2720F2D}" dt="2020-12-11T05:22:47.991" v="3"/>
          <pc:sldLayoutMkLst>
            <pc:docMk/>
            <pc:sldMasterMk cId="1887996616" sldId="2147483684"/>
            <pc:sldLayoutMk cId="1670820520" sldId="2147483694"/>
          </pc:sldLayoutMkLst>
        </pc:sldLayoutChg>
        <pc:sldLayoutChg chg="add del mod replId">
          <pc:chgData name="Aayush Vashi" userId="S::vashia@uwindsor.ca::a752261e-8ca0-47c0-acdb-b27fd4ed9a60" providerId="AD" clId="Web-{A47AF259-655C-5751-FB44-B357F2720F2D}" dt="2020-12-11T05:22:47.991" v="3"/>
          <pc:sldLayoutMkLst>
            <pc:docMk/>
            <pc:sldMasterMk cId="1887996616" sldId="2147483684"/>
            <pc:sldLayoutMk cId="3986733689" sldId="2147483695"/>
          </pc:sldLayoutMkLst>
        </pc:sldLayoutChg>
      </pc:sldMasterChg>
      <pc:sldMasterChg chg="add del addSldLayout delSldLayout modSldLayout">
        <pc:chgData name="Aayush Vashi" userId="S::vashia@uwindsor.ca::a752261e-8ca0-47c0-acdb-b27fd4ed9a60" providerId="AD" clId="Web-{A47AF259-655C-5751-FB44-B357F2720F2D}" dt="2020-12-11T05:22:54.335" v="4"/>
        <pc:sldMasterMkLst>
          <pc:docMk/>
          <pc:sldMasterMk cId="298236721" sldId="2147483696"/>
        </pc:sldMasterMkLst>
        <pc:sldLayoutChg chg="add del mod replId">
          <pc:chgData name="Aayush Vashi" userId="S::vashia@uwindsor.ca::a752261e-8ca0-47c0-acdb-b27fd4ed9a60" providerId="AD" clId="Web-{A47AF259-655C-5751-FB44-B357F2720F2D}" dt="2020-12-11T05:22:54.335" v="4"/>
          <pc:sldLayoutMkLst>
            <pc:docMk/>
            <pc:sldMasterMk cId="298236721" sldId="2147483696"/>
            <pc:sldLayoutMk cId="2143290460" sldId="2147483697"/>
          </pc:sldLayoutMkLst>
        </pc:sldLayoutChg>
        <pc:sldLayoutChg chg="add del mod replId">
          <pc:chgData name="Aayush Vashi" userId="S::vashia@uwindsor.ca::a752261e-8ca0-47c0-acdb-b27fd4ed9a60" providerId="AD" clId="Web-{A47AF259-655C-5751-FB44-B357F2720F2D}" dt="2020-12-11T05:22:54.335" v="4"/>
          <pc:sldLayoutMkLst>
            <pc:docMk/>
            <pc:sldMasterMk cId="298236721" sldId="2147483696"/>
            <pc:sldLayoutMk cId="2984085852" sldId="2147483698"/>
          </pc:sldLayoutMkLst>
        </pc:sldLayoutChg>
        <pc:sldLayoutChg chg="add del mod replId">
          <pc:chgData name="Aayush Vashi" userId="S::vashia@uwindsor.ca::a752261e-8ca0-47c0-acdb-b27fd4ed9a60" providerId="AD" clId="Web-{A47AF259-655C-5751-FB44-B357F2720F2D}" dt="2020-12-11T05:22:54.335" v="4"/>
          <pc:sldLayoutMkLst>
            <pc:docMk/>
            <pc:sldMasterMk cId="298236721" sldId="2147483696"/>
            <pc:sldLayoutMk cId="3920018445" sldId="2147483699"/>
          </pc:sldLayoutMkLst>
        </pc:sldLayoutChg>
        <pc:sldLayoutChg chg="add del mod replId">
          <pc:chgData name="Aayush Vashi" userId="S::vashia@uwindsor.ca::a752261e-8ca0-47c0-acdb-b27fd4ed9a60" providerId="AD" clId="Web-{A47AF259-655C-5751-FB44-B357F2720F2D}" dt="2020-12-11T05:22:54.335" v="4"/>
          <pc:sldLayoutMkLst>
            <pc:docMk/>
            <pc:sldMasterMk cId="298236721" sldId="2147483696"/>
            <pc:sldLayoutMk cId="3147968781" sldId="2147483700"/>
          </pc:sldLayoutMkLst>
        </pc:sldLayoutChg>
        <pc:sldLayoutChg chg="add del mod replId">
          <pc:chgData name="Aayush Vashi" userId="S::vashia@uwindsor.ca::a752261e-8ca0-47c0-acdb-b27fd4ed9a60" providerId="AD" clId="Web-{A47AF259-655C-5751-FB44-B357F2720F2D}" dt="2020-12-11T05:22:54.335" v="4"/>
          <pc:sldLayoutMkLst>
            <pc:docMk/>
            <pc:sldMasterMk cId="298236721" sldId="2147483696"/>
            <pc:sldLayoutMk cId="2736194514" sldId="2147483701"/>
          </pc:sldLayoutMkLst>
        </pc:sldLayoutChg>
        <pc:sldLayoutChg chg="add del mod replId">
          <pc:chgData name="Aayush Vashi" userId="S::vashia@uwindsor.ca::a752261e-8ca0-47c0-acdb-b27fd4ed9a60" providerId="AD" clId="Web-{A47AF259-655C-5751-FB44-B357F2720F2D}" dt="2020-12-11T05:22:54.335" v="4"/>
          <pc:sldLayoutMkLst>
            <pc:docMk/>
            <pc:sldMasterMk cId="298236721" sldId="2147483696"/>
            <pc:sldLayoutMk cId="3549733882" sldId="2147483702"/>
          </pc:sldLayoutMkLst>
        </pc:sldLayoutChg>
        <pc:sldLayoutChg chg="add del mod replId">
          <pc:chgData name="Aayush Vashi" userId="S::vashia@uwindsor.ca::a752261e-8ca0-47c0-acdb-b27fd4ed9a60" providerId="AD" clId="Web-{A47AF259-655C-5751-FB44-B357F2720F2D}" dt="2020-12-11T05:22:54.335" v="4"/>
          <pc:sldLayoutMkLst>
            <pc:docMk/>
            <pc:sldMasterMk cId="298236721" sldId="2147483696"/>
            <pc:sldLayoutMk cId="452835097" sldId="2147483703"/>
          </pc:sldLayoutMkLst>
        </pc:sldLayoutChg>
        <pc:sldLayoutChg chg="add del mod replId">
          <pc:chgData name="Aayush Vashi" userId="S::vashia@uwindsor.ca::a752261e-8ca0-47c0-acdb-b27fd4ed9a60" providerId="AD" clId="Web-{A47AF259-655C-5751-FB44-B357F2720F2D}" dt="2020-12-11T05:22:54.335" v="4"/>
          <pc:sldLayoutMkLst>
            <pc:docMk/>
            <pc:sldMasterMk cId="298236721" sldId="2147483696"/>
            <pc:sldLayoutMk cId="3949757219" sldId="2147483704"/>
          </pc:sldLayoutMkLst>
        </pc:sldLayoutChg>
        <pc:sldLayoutChg chg="add del mod replId">
          <pc:chgData name="Aayush Vashi" userId="S::vashia@uwindsor.ca::a752261e-8ca0-47c0-acdb-b27fd4ed9a60" providerId="AD" clId="Web-{A47AF259-655C-5751-FB44-B357F2720F2D}" dt="2020-12-11T05:22:54.335" v="4"/>
          <pc:sldLayoutMkLst>
            <pc:docMk/>
            <pc:sldMasterMk cId="298236721" sldId="2147483696"/>
            <pc:sldLayoutMk cId="2529770194" sldId="2147483705"/>
          </pc:sldLayoutMkLst>
        </pc:sldLayoutChg>
        <pc:sldLayoutChg chg="add del mod replId">
          <pc:chgData name="Aayush Vashi" userId="S::vashia@uwindsor.ca::a752261e-8ca0-47c0-acdb-b27fd4ed9a60" providerId="AD" clId="Web-{A47AF259-655C-5751-FB44-B357F2720F2D}" dt="2020-12-11T05:22:54.335" v="4"/>
          <pc:sldLayoutMkLst>
            <pc:docMk/>
            <pc:sldMasterMk cId="298236721" sldId="2147483696"/>
            <pc:sldLayoutMk cId="905187565" sldId="2147483706"/>
          </pc:sldLayoutMkLst>
        </pc:sldLayoutChg>
        <pc:sldLayoutChg chg="add del mod replId">
          <pc:chgData name="Aayush Vashi" userId="S::vashia@uwindsor.ca::a752261e-8ca0-47c0-acdb-b27fd4ed9a60" providerId="AD" clId="Web-{A47AF259-655C-5751-FB44-B357F2720F2D}" dt="2020-12-11T05:22:54.335" v="4"/>
          <pc:sldLayoutMkLst>
            <pc:docMk/>
            <pc:sldMasterMk cId="298236721" sldId="2147483696"/>
            <pc:sldLayoutMk cId="2064434090" sldId="2147483707"/>
          </pc:sldLayoutMkLst>
        </pc:sldLayoutChg>
      </pc:sldMasterChg>
      <pc:sldMasterChg chg="add del addSldLayout delSldLayout modSldLayout">
        <pc:chgData name="Aayush Vashi" userId="S::vashia@uwindsor.ca::a752261e-8ca0-47c0-acdb-b27fd4ed9a60" providerId="AD" clId="Web-{A47AF259-655C-5751-FB44-B357F2720F2D}" dt="2020-12-11T05:26:03.069" v="109"/>
        <pc:sldMasterMkLst>
          <pc:docMk/>
          <pc:sldMasterMk cId="1523972360" sldId="2147483708"/>
        </pc:sldMasterMkLst>
        <pc:sldLayoutChg chg="add del mod replId">
          <pc:chgData name="Aayush Vashi" userId="S::vashia@uwindsor.ca::a752261e-8ca0-47c0-acdb-b27fd4ed9a60" providerId="AD" clId="Web-{A47AF259-655C-5751-FB44-B357F2720F2D}" dt="2020-12-11T05:26:03.069" v="109"/>
          <pc:sldLayoutMkLst>
            <pc:docMk/>
            <pc:sldMasterMk cId="1523972360" sldId="2147483708"/>
            <pc:sldLayoutMk cId="3310637756" sldId="2147483709"/>
          </pc:sldLayoutMkLst>
        </pc:sldLayoutChg>
        <pc:sldLayoutChg chg="add del mod replId">
          <pc:chgData name="Aayush Vashi" userId="S::vashia@uwindsor.ca::a752261e-8ca0-47c0-acdb-b27fd4ed9a60" providerId="AD" clId="Web-{A47AF259-655C-5751-FB44-B357F2720F2D}" dt="2020-12-11T05:26:03.069" v="109"/>
          <pc:sldLayoutMkLst>
            <pc:docMk/>
            <pc:sldMasterMk cId="1523972360" sldId="2147483708"/>
            <pc:sldLayoutMk cId="915828182" sldId="2147483710"/>
          </pc:sldLayoutMkLst>
        </pc:sldLayoutChg>
        <pc:sldLayoutChg chg="add del mod replId">
          <pc:chgData name="Aayush Vashi" userId="S::vashia@uwindsor.ca::a752261e-8ca0-47c0-acdb-b27fd4ed9a60" providerId="AD" clId="Web-{A47AF259-655C-5751-FB44-B357F2720F2D}" dt="2020-12-11T05:26:03.069" v="109"/>
          <pc:sldLayoutMkLst>
            <pc:docMk/>
            <pc:sldMasterMk cId="1523972360" sldId="2147483708"/>
            <pc:sldLayoutMk cId="3911835537" sldId="2147483711"/>
          </pc:sldLayoutMkLst>
        </pc:sldLayoutChg>
        <pc:sldLayoutChg chg="add del mod replId">
          <pc:chgData name="Aayush Vashi" userId="S::vashia@uwindsor.ca::a752261e-8ca0-47c0-acdb-b27fd4ed9a60" providerId="AD" clId="Web-{A47AF259-655C-5751-FB44-B357F2720F2D}" dt="2020-12-11T05:26:03.069" v="109"/>
          <pc:sldLayoutMkLst>
            <pc:docMk/>
            <pc:sldMasterMk cId="1523972360" sldId="2147483708"/>
            <pc:sldLayoutMk cId="3790281203" sldId="2147483712"/>
          </pc:sldLayoutMkLst>
        </pc:sldLayoutChg>
        <pc:sldLayoutChg chg="add del mod replId">
          <pc:chgData name="Aayush Vashi" userId="S::vashia@uwindsor.ca::a752261e-8ca0-47c0-acdb-b27fd4ed9a60" providerId="AD" clId="Web-{A47AF259-655C-5751-FB44-B357F2720F2D}" dt="2020-12-11T05:26:03.069" v="109"/>
          <pc:sldLayoutMkLst>
            <pc:docMk/>
            <pc:sldMasterMk cId="1523972360" sldId="2147483708"/>
            <pc:sldLayoutMk cId="1027600302" sldId="2147483713"/>
          </pc:sldLayoutMkLst>
        </pc:sldLayoutChg>
        <pc:sldLayoutChg chg="add del mod replId">
          <pc:chgData name="Aayush Vashi" userId="S::vashia@uwindsor.ca::a752261e-8ca0-47c0-acdb-b27fd4ed9a60" providerId="AD" clId="Web-{A47AF259-655C-5751-FB44-B357F2720F2D}" dt="2020-12-11T05:26:03.069" v="109"/>
          <pc:sldLayoutMkLst>
            <pc:docMk/>
            <pc:sldMasterMk cId="1523972360" sldId="2147483708"/>
            <pc:sldLayoutMk cId="1044693380" sldId="2147483714"/>
          </pc:sldLayoutMkLst>
        </pc:sldLayoutChg>
        <pc:sldLayoutChg chg="add del mod replId">
          <pc:chgData name="Aayush Vashi" userId="S::vashia@uwindsor.ca::a752261e-8ca0-47c0-acdb-b27fd4ed9a60" providerId="AD" clId="Web-{A47AF259-655C-5751-FB44-B357F2720F2D}" dt="2020-12-11T05:26:03.069" v="109"/>
          <pc:sldLayoutMkLst>
            <pc:docMk/>
            <pc:sldMasterMk cId="1523972360" sldId="2147483708"/>
            <pc:sldLayoutMk cId="2670068657" sldId="2147483715"/>
          </pc:sldLayoutMkLst>
        </pc:sldLayoutChg>
        <pc:sldLayoutChg chg="add del mod replId">
          <pc:chgData name="Aayush Vashi" userId="S::vashia@uwindsor.ca::a752261e-8ca0-47c0-acdb-b27fd4ed9a60" providerId="AD" clId="Web-{A47AF259-655C-5751-FB44-B357F2720F2D}" dt="2020-12-11T05:26:03.069" v="109"/>
          <pc:sldLayoutMkLst>
            <pc:docMk/>
            <pc:sldMasterMk cId="1523972360" sldId="2147483708"/>
            <pc:sldLayoutMk cId="1145986355" sldId="2147483716"/>
          </pc:sldLayoutMkLst>
        </pc:sldLayoutChg>
        <pc:sldLayoutChg chg="add del mod replId">
          <pc:chgData name="Aayush Vashi" userId="S::vashia@uwindsor.ca::a752261e-8ca0-47c0-acdb-b27fd4ed9a60" providerId="AD" clId="Web-{A47AF259-655C-5751-FB44-B357F2720F2D}" dt="2020-12-11T05:26:03.069" v="109"/>
          <pc:sldLayoutMkLst>
            <pc:docMk/>
            <pc:sldMasterMk cId="1523972360" sldId="2147483708"/>
            <pc:sldLayoutMk cId="3635192410" sldId="2147483717"/>
          </pc:sldLayoutMkLst>
        </pc:sldLayoutChg>
        <pc:sldLayoutChg chg="add del mod replId">
          <pc:chgData name="Aayush Vashi" userId="S::vashia@uwindsor.ca::a752261e-8ca0-47c0-acdb-b27fd4ed9a60" providerId="AD" clId="Web-{A47AF259-655C-5751-FB44-B357F2720F2D}" dt="2020-12-11T05:26:03.069" v="109"/>
          <pc:sldLayoutMkLst>
            <pc:docMk/>
            <pc:sldMasterMk cId="1523972360" sldId="2147483708"/>
            <pc:sldLayoutMk cId="1683062737" sldId="2147483718"/>
          </pc:sldLayoutMkLst>
        </pc:sldLayoutChg>
        <pc:sldLayoutChg chg="add del mod replId">
          <pc:chgData name="Aayush Vashi" userId="S::vashia@uwindsor.ca::a752261e-8ca0-47c0-acdb-b27fd4ed9a60" providerId="AD" clId="Web-{A47AF259-655C-5751-FB44-B357F2720F2D}" dt="2020-12-11T05:26:03.069" v="109"/>
          <pc:sldLayoutMkLst>
            <pc:docMk/>
            <pc:sldMasterMk cId="1523972360" sldId="2147483708"/>
            <pc:sldLayoutMk cId="2401982179" sldId="2147483719"/>
          </pc:sldLayoutMkLst>
        </pc:sldLayoutChg>
        <pc:sldLayoutChg chg="add del mod replId">
          <pc:chgData name="Aayush Vashi" userId="S::vashia@uwindsor.ca::a752261e-8ca0-47c0-acdb-b27fd4ed9a60" providerId="AD" clId="Web-{A47AF259-655C-5751-FB44-B357F2720F2D}" dt="2020-12-11T05:26:03.069" v="109"/>
          <pc:sldLayoutMkLst>
            <pc:docMk/>
            <pc:sldMasterMk cId="1523972360" sldId="2147483708"/>
            <pc:sldLayoutMk cId="2363654285" sldId="2147483720"/>
          </pc:sldLayoutMkLst>
        </pc:sldLayoutChg>
        <pc:sldLayoutChg chg="add del mod replId">
          <pc:chgData name="Aayush Vashi" userId="S::vashia@uwindsor.ca::a752261e-8ca0-47c0-acdb-b27fd4ed9a60" providerId="AD" clId="Web-{A47AF259-655C-5751-FB44-B357F2720F2D}" dt="2020-12-11T05:26:03.069" v="109"/>
          <pc:sldLayoutMkLst>
            <pc:docMk/>
            <pc:sldMasterMk cId="1523972360" sldId="2147483708"/>
            <pc:sldLayoutMk cId="1415292008" sldId="2147483721"/>
          </pc:sldLayoutMkLst>
        </pc:sldLayoutChg>
        <pc:sldLayoutChg chg="add del mod replId">
          <pc:chgData name="Aayush Vashi" userId="S::vashia@uwindsor.ca::a752261e-8ca0-47c0-acdb-b27fd4ed9a60" providerId="AD" clId="Web-{A47AF259-655C-5751-FB44-B357F2720F2D}" dt="2020-12-11T05:26:03.069" v="109"/>
          <pc:sldLayoutMkLst>
            <pc:docMk/>
            <pc:sldMasterMk cId="1523972360" sldId="2147483708"/>
            <pc:sldLayoutMk cId="2686207889" sldId="2147483722"/>
          </pc:sldLayoutMkLst>
        </pc:sldLayoutChg>
        <pc:sldLayoutChg chg="add del mod replId">
          <pc:chgData name="Aayush Vashi" userId="S::vashia@uwindsor.ca::a752261e-8ca0-47c0-acdb-b27fd4ed9a60" providerId="AD" clId="Web-{A47AF259-655C-5751-FB44-B357F2720F2D}" dt="2020-12-11T05:26:03.069" v="109"/>
          <pc:sldLayoutMkLst>
            <pc:docMk/>
            <pc:sldMasterMk cId="1523972360" sldId="2147483708"/>
            <pc:sldLayoutMk cId="2745466029" sldId="2147483723"/>
          </pc:sldLayoutMkLst>
        </pc:sldLayoutChg>
        <pc:sldLayoutChg chg="add del mod replId">
          <pc:chgData name="Aayush Vashi" userId="S::vashia@uwindsor.ca::a752261e-8ca0-47c0-acdb-b27fd4ed9a60" providerId="AD" clId="Web-{A47AF259-655C-5751-FB44-B357F2720F2D}" dt="2020-12-11T05:26:03.069" v="109"/>
          <pc:sldLayoutMkLst>
            <pc:docMk/>
            <pc:sldMasterMk cId="1523972360" sldId="2147483708"/>
            <pc:sldLayoutMk cId="1502714758" sldId="2147483724"/>
          </pc:sldLayoutMkLst>
        </pc:sldLayoutChg>
        <pc:sldLayoutChg chg="add del mod replId">
          <pc:chgData name="Aayush Vashi" userId="S::vashia@uwindsor.ca::a752261e-8ca0-47c0-acdb-b27fd4ed9a60" providerId="AD" clId="Web-{A47AF259-655C-5751-FB44-B357F2720F2D}" dt="2020-12-11T05:26:03.069" v="109"/>
          <pc:sldLayoutMkLst>
            <pc:docMk/>
            <pc:sldMasterMk cId="1523972360" sldId="2147483708"/>
            <pc:sldLayoutMk cId="183015330" sldId="2147483725"/>
          </pc:sldLayoutMkLst>
        </pc:sldLayoutChg>
      </pc:sldMasterChg>
      <pc:sldMasterChg chg="add del addSldLayout delSldLayout modSldLayout">
        <pc:chgData name="Aayush Vashi" userId="S::vashia@uwindsor.ca::a752261e-8ca0-47c0-acdb-b27fd4ed9a60" providerId="AD" clId="Web-{A47AF259-655C-5751-FB44-B357F2720F2D}" dt="2020-12-11T05:26:09.179" v="110"/>
        <pc:sldMasterMkLst>
          <pc:docMk/>
          <pc:sldMasterMk cId="1989683073" sldId="2147483726"/>
        </pc:sldMasterMkLst>
        <pc:sldLayoutChg chg="add del mod replId">
          <pc:chgData name="Aayush Vashi" userId="S::vashia@uwindsor.ca::a752261e-8ca0-47c0-acdb-b27fd4ed9a60" providerId="AD" clId="Web-{A47AF259-655C-5751-FB44-B357F2720F2D}" dt="2020-12-11T05:26:09.179" v="110"/>
          <pc:sldLayoutMkLst>
            <pc:docMk/>
            <pc:sldMasterMk cId="1989683073" sldId="2147483726"/>
            <pc:sldLayoutMk cId="413322373" sldId="2147483727"/>
          </pc:sldLayoutMkLst>
        </pc:sldLayoutChg>
        <pc:sldLayoutChg chg="add del mod replId">
          <pc:chgData name="Aayush Vashi" userId="S::vashia@uwindsor.ca::a752261e-8ca0-47c0-acdb-b27fd4ed9a60" providerId="AD" clId="Web-{A47AF259-655C-5751-FB44-B357F2720F2D}" dt="2020-12-11T05:26:09.179" v="110"/>
          <pc:sldLayoutMkLst>
            <pc:docMk/>
            <pc:sldMasterMk cId="1989683073" sldId="2147483726"/>
            <pc:sldLayoutMk cId="4265224628" sldId="2147483728"/>
          </pc:sldLayoutMkLst>
        </pc:sldLayoutChg>
        <pc:sldLayoutChg chg="add del mod replId">
          <pc:chgData name="Aayush Vashi" userId="S::vashia@uwindsor.ca::a752261e-8ca0-47c0-acdb-b27fd4ed9a60" providerId="AD" clId="Web-{A47AF259-655C-5751-FB44-B357F2720F2D}" dt="2020-12-11T05:26:09.179" v="110"/>
          <pc:sldLayoutMkLst>
            <pc:docMk/>
            <pc:sldMasterMk cId="1989683073" sldId="2147483726"/>
            <pc:sldLayoutMk cId="300143403" sldId="2147483729"/>
          </pc:sldLayoutMkLst>
        </pc:sldLayoutChg>
        <pc:sldLayoutChg chg="add del mod replId">
          <pc:chgData name="Aayush Vashi" userId="S::vashia@uwindsor.ca::a752261e-8ca0-47c0-acdb-b27fd4ed9a60" providerId="AD" clId="Web-{A47AF259-655C-5751-FB44-B357F2720F2D}" dt="2020-12-11T05:26:09.179" v="110"/>
          <pc:sldLayoutMkLst>
            <pc:docMk/>
            <pc:sldMasterMk cId="1989683073" sldId="2147483726"/>
            <pc:sldLayoutMk cId="2221378483" sldId="2147483730"/>
          </pc:sldLayoutMkLst>
        </pc:sldLayoutChg>
        <pc:sldLayoutChg chg="add del mod replId">
          <pc:chgData name="Aayush Vashi" userId="S::vashia@uwindsor.ca::a752261e-8ca0-47c0-acdb-b27fd4ed9a60" providerId="AD" clId="Web-{A47AF259-655C-5751-FB44-B357F2720F2D}" dt="2020-12-11T05:26:09.179" v="110"/>
          <pc:sldLayoutMkLst>
            <pc:docMk/>
            <pc:sldMasterMk cId="1989683073" sldId="2147483726"/>
            <pc:sldLayoutMk cId="3645871399" sldId="2147483731"/>
          </pc:sldLayoutMkLst>
        </pc:sldLayoutChg>
        <pc:sldLayoutChg chg="add del mod replId">
          <pc:chgData name="Aayush Vashi" userId="S::vashia@uwindsor.ca::a752261e-8ca0-47c0-acdb-b27fd4ed9a60" providerId="AD" clId="Web-{A47AF259-655C-5751-FB44-B357F2720F2D}" dt="2020-12-11T05:26:09.179" v="110"/>
          <pc:sldLayoutMkLst>
            <pc:docMk/>
            <pc:sldMasterMk cId="1989683073" sldId="2147483726"/>
            <pc:sldLayoutMk cId="3860785403" sldId="2147483732"/>
          </pc:sldLayoutMkLst>
        </pc:sldLayoutChg>
        <pc:sldLayoutChg chg="add del mod replId">
          <pc:chgData name="Aayush Vashi" userId="S::vashia@uwindsor.ca::a752261e-8ca0-47c0-acdb-b27fd4ed9a60" providerId="AD" clId="Web-{A47AF259-655C-5751-FB44-B357F2720F2D}" dt="2020-12-11T05:26:09.179" v="110"/>
          <pc:sldLayoutMkLst>
            <pc:docMk/>
            <pc:sldMasterMk cId="1989683073" sldId="2147483726"/>
            <pc:sldLayoutMk cId="2471040117" sldId="2147483733"/>
          </pc:sldLayoutMkLst>
        </pc:sldLayoutChg>
        <pc:sldLayoutChg chg="add del mod replId">
          <pc:chgData name="Aayush Vashi" userId="S::vashia@uwindsor.ca::a752261e-8ca0-47c0-acdb-b27fd4ed9a60" providerId="AD" clId="Web-{A47AF259-655C-5751-FB44-B357F2720F2D}" dt="2020-12-11T05:26:09.179" v="110"/>
          <pc:sldLayoutMkLst>
            <pc:docMk/>
            <pc:sldMasterMk cId="1989683073" sldId="2147483726"/>
            <pc:sldLayoutMk cId="4191096902" sldId="2147483734"/>
          </pc:sldLayoutMkLst>
        </pc:sldLayoutChg>
        <pc:sldLayoutChg chg="add del mod replId">
          <pc:chgData name="Aayush Vashi" userId="S::vashia@uwindsor.ca::a752261e-8ca0-47c0-acdb-b27fd4ed9a60" providerId="AD" clId="Web-{A47AF259-655C-5751-FB44-B357F2720F2D}" dt="2020-12-11T05:26:09.179" v="110"/>
          <pc:sldLayoutMkLst>
            <pc:docMk/>
            <pc:sldMasterMk cId="1989683073" sldId="2147483726"/>
            <pc:sldLayoutMk cId="4150689337" sldId="2147483735"/>
          </pc:sldLayoutMkLst>
        </pc:sldLayoutChg>
        <pc:sldLayoutChg chg="add del mod replId">
          <pc:chgData name="Aayush Vashi" userId="S::vashia@uwindsor.ca::a752261e-8ca0-47c0-acdb-b27fd4ed9a60" providerId="AD" clId="Web-{A47AF259-655C-5751-FB44-B357F2720F2D}" dt="2020-12-11T05:26:09.179" v="110"/>
          <pc:sldLayoutMkLst>
            <pc:docMk/>
            <pc:sldMasterMk cId="1989683073" sldId="2147483726"/>
            <pc:sldLayoutMk cId="3735704046" sldId="2147483736"/>
          </pc:sldLayoutMkLst>
        </pc:sldLayoutChg>
        <pc:sldLayoutChg chg="add del mod replId">
          <pc:chgData name="Aayush Vashi" userId="S::vashia@uwindsor.ca::a752261e-8ca0-47c0-acdb-b27fd4ed9a60" providerId="AD" clId="Web-{A47AF259-655C-5751-FB44-B357F2720F2D}" dt="2020-12-11T05:26:09.179" v="110"/>
          <pc:sldLayoutMkLst>
            <pc:docMk/>
            <pc:sldMasterMk cId="1989683073" sldId="2147483726"/>
            <pc:sldLayoutMk cId="3225111054" sldId="2147483737"/>
          </pc:sldLayoutMkLst>
        </pc:sldLayoutChg>
        <pc:sldLayoutChg chg="add del mod replId">
          <pc:chgData name="Aayush Vashi" userId="S::vashia@uwindsor.ca::a752261e-8ca0-47c0-acdb-b27fd4ed9a60" providerId="AD" clId="Web-{A47AF259-655C-5751-FB44-B357F2720F2D}" dt="2020-12-11T05:26:09.179" v="110"/>
          <pc:sldLayoutMkLst>
            <pc:docMk/>
            <pc:sldMasterMk cId="1989683073" sldId="2147483726"/>
            <pc:sldLayoutMk cId="1772400063" sldId="2147483738"/>
          </pc:sldLayoutMkLst>
        </pc:sldLayoutChg>
        <pc:sldLayoutChg chg="add del mod replId">
          <pc:chgData name="Aayush Vashi" userId="S::vashia@uwindsor.ca::a752261e-8ca0-47c0-acdb-b27fd4ed9a60" providerId="AD" clId="Web-{A47AF259-655C-5751-FB44-B357F2720F2D}" dt="2020-12-11T05:26:09.179" v="110"/>
          <pc:sldLayoutMkLst>
            <pc:docMk/>
            <pc:sldMasterMk cId="1989683073" sldId="2147483726"/>
            <pc:sldLayoutMk cId="807684777" sldId="2147483739"/>
          </pc:sldLayoutMkLst>
        </pc:sldLayoutChg>
        <pc:sldLayoutChg chg="add del mod replId">
          <pc:chgData name="Aayush Vashi" userId="S::vashia@uwindsor.ca::a752261e-8ca0-47c0-acdb-b27fd4ed9a60" providerId="AD" clId="Web-{A47AF259-655C-5751-FB44-B357F2720F2D}" dt="2020-12-11T05:26:09.179" v="110"/>
          <pc:sldLayoutMkLst>
            <pc:docMk/>
            <pc:sldMasterMk cId="1989683073" sldId="2147483726"/>
            <pc:sldLayoutMk cId="4279528658" sldId="2147483740"/>
          </pc:sldLayoutMkLst>
        </pc:sldLayoutChg>
        <pc:sldLayoutChg chg="add del mod replId">
          <pc:chgData name="Aayush Vashi" userId="S::vashia@uwindsor.ca::a752261e-8ca0-47c0-acdb-b27fd4ed9a60" providerId="AD" clId="Web-{A47AF259-655C-5751-FB44-B357F2720F2D}" dt="2020-12-11T05:26:09.179" v="110"/>
          <pc:sldLayoutMkLst>
            <pc:docMk/>
            <pc:sldMasterMk cId="1989683073" sldId="2147483726"/>
            <pc:sldLayoutMk cId="1548792720" sldId="2147483741"/>
          </pc:sldLayoutMkLst>
        </pc:sldLayoutChg>
        <pc:sldLayoutChg chg="add del mod replId">
          <pc:chgData name="Aayush Vashi" userId="S::vashia@uwindsor.ca::a752261e-8ca0-47c0-acdb-b27fd4ed9a60" providerId="AD" clId="Web-{A47AF259-655C-5751-FB44-B357F2720F2D}" dt="2020-12-11T05:26:09.179" v="110"/>
          <pc:sldLayoutMkLst>
            <pc:docMk/>
            <pc:sldMasterMk cId="1989683073" sldId="2147483726"/>
            <pc:sldLayoutMk cId="2647239770" sldId="2147483742"/>
          </pc:sldLayoutMkLst>
        </pc:sldLayoutChg>
        <pc:sldLayoutChg chg="add del mod replId">
          <pc:chgData name="Aayush Vashi" userId="S::vashia@uwindsor.ca::a752261e-8ca0-47c0-acdb-b27fd4ed9a60" providerId="AD" clId="Web-{A47AF259-655C-5751-FB44-B357F2720F2D}" dt="2020-12-11T05:26:09.179" v="110"/>
          <pc:sldLayoutMkLst>
            <pc:docMk/>
            <pc:sldMasterMk cId="1989683073" sldId="2147483726"/>
            <pc:sldLayoutMk cId="3318009812" sldId="2147483743"/>
          </pc:sldLayoutMkLst>
        </pc:sldLayoutChg>
      </pc:sldMasterChg>
      <pc:sldMasterChg chg="add del addSldLayout delSldLayout modSldLayout">
        <pc:chgData name="Aayush Vashi" userId="S::vashia@uwindsor.ca::a752261e-8ca0-47c0-acdb-b27fd4ed9a60" providerId="AD" clId="Web-{A47AF259-655C-5751-FB44-B357F2720F2D}" dt="2020-12-11T05:26:12.819" v="111"/>
        <pc:sldMasterMkLst>
          <pc:docMk/>
          <pc:sldMasterMk cId="2442247556" sldId="2147483744"/>
        </pc:sldMasterMkLst>
        <pc:sldLayoutChg chg="add del mod replId">
          <pc:chgData name="Aayush Vashi" userId="S::vashia@uwindsor.ca::a752261e-8ca0-47c0-acdb-b27fd4ed9a60" providerId="AD" clId="Web-{A47AF259-655C-5751-FB44-B357F2720F2D}" dt="2020-12-11T05:26:12.819" v="111"/>
          <pc:sldLayoutMkLst>
            <pc:docMk/>
            <pc:sldMasterMk cId="2442247556" sldId="2147483744"/>
            <pc:sldLayoutMk cId="695960321" sldId="2147483745"/>
          </pc:sldLayoutMkLst>
        </pc:sldLayoutChg>
        <pc:sldLayoutChg chg="add del mod replId">
          <pc:chgData name="Aayush Vashi" userId="S::vashia@uwindsor.ca::a752261e-8ca0-47c0-acdb-b27fd4ed9a60" providerId="AD" clId="Web-{A47AF259-655C-5751-FB44-B357F2720F2D}" dt="2020-12-11T05:26:12.819" v="111"/>
          <pc:sldLayoutMkLst>
            <pc:docMk/>
            <pc:sldMasterMk cId="2442247556" sldId="2147483744"/>
            <pc:sldLayoutMk cId="145238772" sldId="2147483746"/>
          </pc:sldLayoutMkLst>
        </pc:sldLayoutChg>
        <pc:sldLayoutChg chg="add del mod replId">
          <pc:chgData name="Aayush Vashi" userId="S::vashia@uwindsor.ca::a752261e-8ca0-47c0-acdb-b27fd4ed9a60" providerId="AD" clId="Web-{A47AF259-655C-5751-FB44-B357F2720F2D}" dt="2020-12-11T05:26:12.819" v="111"/>
          <pc:sldLayoutMkLst>
            <pc:docMk/>
            <pc:sldMasterMk cId="2442247556" sldId="2147483744"/>
            <pc:sldLayoutMk cId="965104389" sldId="2147483747"/>
          </pc:sldLayoutMkLst>
        </pc:sldLayoutChg>
        <pc:sldLayoutChg chg="add del mod replId">
          <pc:chgData name="Aayush Vashi" userId="S::vashia@uwindsor.ca::a752261e-8ca0-47c0-acdb-b27fd4ed9a60" providerId="AD" clId="Web-{A47AF259-655C-5751-FB44-B357F2720F2D}" dt="2020-12-11T05:26:12.819" v="111"/>
          <pc:sldLayoutMkLst>
            <pc:docMk/>
            <pc:sldMasterMk cId="2442247556" sldId="2147483744"/>
            <pc:sldLayoutMk cId="706116916" sldId="2147483748"/>
          </pc:sldLayoutMkLst>
        </pc:sldLayoutChg>
        <pc:sldLayoutChg chg="add del mod replId">
          <pc:chgData name="Aayush Vashi" userId="S::vashia@uwindsor.ca::a752261e-8ca0-47c0-acdb-b27fd4ed9a60" providerId="AD" clId="Web-{A47AF259-655C-5751-FB44-B357F2720F2D}" dt="2020-12-11T05:26:12.819" v="111"/>
          <pc:sldLayoutMkLst>
            <pc:docMk/>
            <pc:sldMasterMk cId="2442247556" sldId="2147483744"/>
            <pc:sldLayoutMk cId="4081300052" sldId="2147483749"/>
          </pc:sldLayoutMkLst>
        </pc:sldLayoutChg>
        <pc:sldLayoutChg chg="add del mod replId">
          <pc:chgData name="Aayush Vashi" userId="S::vashia@uwindsor.ca::a752261e-8ca0-47c0-acdb-b27fd4ed9a60" providerId="AD" clId="Web-{A47AF259-655C-5751-FB44-B357F2720F2D}" dt="2020-12-11T05:26:12.819" v="111"/>
          <pc:sldLayoutMkLst>
            <pc:docMk/>
            <pc:sldMasterMk cId="2442247556" sldId="2147483744"/>
            <pc:sldLayoutMk cId="2730320957" sldId="2147483750"/>
          </pc:sldLayoutMkLst>
        </pc:sldLayoutChg>
        <pc:sldLayoutChg chg="add del mod replId">
          <pc:chgData name="Aayush Vashi" userId="S::vashia@uwindsor.ca::a752261e-8ca0-47c0-acdb-b27fd4ed9a60" providerId="AD" clId="Web-{A47AF259-655C-5751-FB44-B357F2720F2D}" dt="2020-12-11T05:26:12.819" v="111"/>
          <pc:sldLayoutMkLst>
            <pc:docMk/>
            <pc:sldMasterMk cId="2442247556" sldId="2147483744"/>
            <pc:sldLayoutMk cId="479236617" sldId="2147483751"/>
          </pc:sldLayoutMkLst>
        </pc:sldLayoutChg>
        <pc:sldLayoutChg chg="add del mod replId">
          <pc:chgData name="Aayush Vashi" userId="S::vashia@uwindsor.ca::a752261e-8ca0-47c0-acdb-b27fd4ed9a60" providerId="AD" clId="Web-{A47AF259-655C-5751-FB44-B357F2720F2D}" dt="2020-12-11T05:26:12.819" v="111"/>
          <pc:sldLayoutMkLst>
            <pc:docMk/>
            <pc:sldMasterMk cId="2442247556" sldId="2147483744"/>
            <pc:sldLayoutMk cId="3246110809" sldId="2147483752"/>
          </pc:sldLayoutMkLst>
        </pc:sldLayoutChg>
        <pc:sldLayoutChg chg="add del mod replId">
          <pc:chgData name="Aayush Vashi" userId="S::vashia@uwindsor.ca::a752261e-8ca0-47c0-acdb-b27fd4ed9a60" providerId="AD" clId="Web-{A47AF259-655C-5751-FB44-B357F2720F2D}" dt="2020-12-11T05:26:12.819" v="111"/>
          <pc:sldLayoutMkLst>
            <pc:docMk/>
            <pc:sldMasterMk cId="2442247556" sldId="2147483744"/>
            <pc:sldLayoutMk cId="3351230882" sldId="2147483753"/>
          </pc:sldLayoutMkLst>
        </pc:sldLayoutChg>
        <pc:sldLayoutChg chg="add del mod replId">
          <pc:chgData name="Aayush Vashi" userId="S::vashia@uwindsor.ca::a752261e-8ca0-47c0-acdb-b27fd4ed9a60" providerId="AD" clId="Web-{A47AF259-655C-5751-FB44-B357F2720F2D}" dt="2020-12-11T05:26:12.819" v="111"/>
          <pc:sldLayoutMkLst>
            <pc:docMk/>
            <pc:sldMasterMk cId="2442247556" sldId="2147483744"/>
            <pc:sldLayoutMk cId="4242472322" sldId="2147483754"/>
          </pc:sldLayoutMkLst>
        </pc:sldLayoutChg>
        <pc:sldLayoutChg chg="add del mod replId">
          <pc:chgData name="Aayush Vashi" userId="S::vashia@uwindsor.ca::a752261e-8ca0-47c0-acdb-b27fd4ed9a60" providerId="AD" clId="Web-{A47AF259-655C-5751-FB44-B357F2720F2D}" dt="2020-12-11T05:26:12.819" v="111"/>
          <pc:sldLayoutMkLst>
            <pc:docMk/>
            <pc:sldMasterMk cId="2442247556" sldId="2147483744"/>
            <pc:sldLayoutMk cId="1106143519" sldId="2147483755"/>
          </pc:sldLayoutMkLst>
        </pc:sldLayoutChg>
        <pc:sldLayoutChg chg="add del mod replId">
          <pc:chgData name="Aayush Vashi" userId="S::vashia@uwindsor.ca::a752261e-8ca0-47c0-acdb-b27fd4ed9a60" providerId="AD" clId="Web-{A47AF259-655C-5751-FB44-B357F2720F2D}" dt="2020-12-11T05:26:12.819" v="111"/>
          <pc:sldLayoutMkLst>
            <pc:docMk/>
            <pc:sldMasterMk cId="2442247556" sldId="2147483744"/>
            <pc:sldLayoutMk cId="1067517416" sldId="2147483756"/>
          </pc:sldLayoutMkLst>
        </pc:sldLayoutChg>
        <pc:sldLayoutChg chg="add del mod replId">
          <pc:chgData name="Aayush Vashi" userId="S::vashia@uwindsor.ca::a752261e-8ca0-47c0-acdb-b27fd4ed9a60" providerId="AD" clId="Web-{A47AF259-655C-5751-FB44-B357F2720F2D}" dt="2020-12-11T05:26:12.819" v="111"/>
          <pc:sldLayoutMkLst>
            <pc:docMk/>
            <pc:sldMasterMk cId="2442247556" sldId="2147483744"/>
            <pc:sldLayoutMk cId="1431509865" sldId="2147483757"/>
          </pc:sldLayoutMkLst>
        </pc:sldLayoutChg>
        <pc:sldLayoutChg chg="add del mod replId">
          <pc:chgData name="Aayush Vashi" userId="S::vashia@uwindsor.ca::a752261e-8ca0-47c0-acdb-b27fd4ed9a60" providerId="AD" clId="Web-{A47AF259-655C-5751-FB44-B357F2720F2D}" dt="2020-12-11T05:26:12.819" v="111"/>
          <pc:sldLayoutMkLst>
            <pc:docMk/>
            <pc:sldMasterMk cId="2442247556" sldId="2147483744"/>
            <pc:sldLayoutMk cId="2058354234" sldId="2147483758"/>
          </pc:sldLayoutMkLst>
        </pc:sldLayoutChg>
        <pc:sldLayoutChg chg="add del mod replId">
          <pc:chgData name="Aayush Vashi" userId="S::vashia@uwindsor.ca::a752261e-8ca0-47c0-acdb-b27fd4ed9a60" providerId="AD" clId="Web-{A47AF259-655C-5751-FB44-B357F2720F2D}" dt="2020-12-11T05:26:12.819" v="111"/>
          <pc:sldLayoutMkLst>
            <pc:docMk/>
            <pc:sldMasterMk cId="2442247556" sldId="2147483744"/>
            <pc:sldLayoutMk cId="283402305" sldId="2147483759"/>
          </pc:sldLayoutMkLst>
        </pc:sldLayoutChg>
        <pc:sldLayoutChg chg="add del mod replId">
          <pc:chgData name="Aayush Vashi" userId="S::vashia@uwindsor.ca::a752261e-8ca0-47c0-acdb-b27fd4ed9a60" providerId="AD" clId="Web-{A47AF259-655C-5751-FB44-B357F2720F2D}" dt="2020-12-11T05:26:12.819" v="111"/>
          <pc:sldLayoutMkLst>
            <pc:docMk/>
            <pc:sldMasterMk cId="2442247556" sldId="2147483744"/>
            <pc:sldLayoutMk cId="3800941866" sldId="2147483760"/>
          </pc:sldLayoutMkLst>
        </pc:sldLayoutChg>
        <pc:sldLayoutChg chg="add del mod replId">
          <pc:chgData name="Aayush Vashi" userId="S::vashia@uwindsor.ca::a752261e-8ca0-47c0-acdb-b27fd4ed9a60" providerId="AD" clId="Web-{A47AF259-655C-5751-FB44-B357F2720F2D}" dt="2020-12-11T05:26:12.819" v="111"/>
          <pc:sldLayoutMkLst>
            <pc:docMk/>
            <pc:sldMasterMk cId="2442247556" sldId="2147483744"/>
            <pc:sldLayoutMk cId="1086695927" sldId="2147483761"/>
          </pc:sldLayoutMkLst>
        </pc:sldLayoutChg>
      </pc:sldMasterChg>
      <pc:sldMasterChg chg="add del addSldLayout delSldLayout modSldLayout">
        <pc:chgData name="Aayush Vashi" userId="S::vashia@uwindsor.ca::a752261e-8ca0-47c0-acdb-b27fd4ed9a60" providerId="AD" clId="Web-{A47AF259-655C-5751-FB44-B357F2720F2D}" dt="2020-12-11T05:26:16.554" v="112"/>
        <pc:sldMasterMkLst>
          <pc:docMk/>
          <pc:sldMasterMk cId="3182066647" sldId="2147483762"/>
        </pc:sldMasterMkLst>
        <pc:sldLayoutChg chg="add del mod replId">
          <pc:chgData name="Aayush Vashi" userId="S::vashia@uwindsor.ca::a752261e-8ca0-47c0-acdb-b27fd4ed9a60" providerId="AD" clId="Web-{A47AF259-655C-5751-FB44-B357F2720F2D}" dt="2020-12-11T05:26:16.554" v="112"/>
          <pc:sldLayoutMkLst>
            <pc:docMk/>
            <pc:sldMasterMk cId="3182066647" sldId="2147483762"/>
            <pc:sldLayoutMk cId="3941216319" sldId="2147483763"/>
          </pc:sldLayoutMkLst>
        </pc:sldLayoutChg>
        <pc:sldLayoutChg chg="add del mod replId">
          <pc:chgData name="Aayush Vashi" userId="S::vashia@uwindsor.ca::a752261e-8ca0-47c0-acdb-b27fd4ed9a60" providerId="AD" clId="Web-{A47AF259-655C-5751-FB44-B357F2720F2D}" dt="2020-12-11T05:26:16.554" v="112"/>
          <pc:sldLayoutMkLst>
            <pc:docMk/>
            <pc:sldMasterMk cId="3182066647" sldId="2147483762"/>
            <pc:sldLayoutMk cId="1696853051" sldId="2147483764"/>
          </pc:sldLayoutMkLst>
        </pc:sldLayoutChg>
        <pc:sldLayoutChg chg="add del mod replId">
          <pc:chgData name="Aayush Vashi" userId="S::vashia@uwindsor.ca::a752261e-8ca0-47c0-acdb-b27fd4ed9a60" providerId="AD" clId="Web-{A47AF259-655C-5751-FB44-B357F2720F2D}" dt="2020-12-11T05:26:16.554" v="112"/>
          <pc:sldLayoutMkLst>
            <pc:docMk/>
            <pc:sldMasterMk cId="3182066647" sldId="2147483762"/>
            <pc:sldLayoutMk cId="387904834" sldId="2147483765"/>
          </pc:sldLayoutMkLst>
        </pc:sldLayoutChg>
        <pc:sldLayoutChg chg="add del mod replId">
          <pc:chgData name="Aayush Vashi" userId="S::vashia@uwindsor.ca::a752261e-8ca0-47c0-acdb-b27fd4ed9a60" providerId="AD" clId="Web-{A47AF259-655C-5751-FB44-B357F2720F2D}" dt="2020-12-11T05:26:16.554" v="112"/>
          <pc:sldLayoutMkLst>
            <pc:docMk/>
            <pc:sldMasterMk cId="3182066647" sldId="2147483762"/>
            <pc:sldLayoutMk cId="936760134" sldId="2147483766"/>
          </pc:sldLayoutMkLst>
        </pc:sldLayoutChg>
        <pc:sldLayoutChg chg="add del mod replId">
          <pc:chgData name="Aayush Vashi" userId="S::vashia@uwindsor.ca::a752261e-8ca0-47c0-acdb-b27fd4ed9a60" providerId="AD" clId="Web-{A47AF259-655C-5751-FB44-B357F2720F2D}" dt="2020-12-11T05:26:16.554" v="112"/>
          <pc:sldLayoutMkLst>
            <pc:docMk/>
            <pc:sldMasterMk cId="3182066647" sldId="2147483762"/>
            <pc:sldLayoutMk cId="4021132273" sldId="2147483767"/>
          </pc:sldLayoutMkLst>
        </pc:sldLayoutChg>
        <pc:sldLayoutChg chg="add del mod replId">
          <pc:chgData name="Aayush Vashi" userId="S::vashia@uwindsor.ca::a752261e-8ca0-47c0-acdb-b27fd4ed9a60" providerId="AD" clId="Web-{A47AF259-655C-5751-FB44-B357F2720F2D}" dt="2020-12-11T05:26:16.554" v="112"/>
          <pc:sldLayoutMkLst>
            <pc:docMk/>
            <pc:sldMasterMk cId="3182066647" sldId="2147483762"/>
            <pc:sldLayoutMk cId="1475113537" sldId="2147483768"/>
          </pc:sldLayoutMkLst>
        </pc:sldLayoutChg>
        <pc:sldLayoutChg chg="add del mod replId">
          <pc:chgData name="Aayush Vashi" userId="S::vashia@uwindsor.ca::a752261e-8ca0-47c0-acdb-b27fd4ed9a60" providerId="AD" clId="Web-{A47AF259-655C-5751-FB44-B357F2720F2D}" dt="2020-12-11T05:26:16.554" v="112"/>
          <pc:sldLayoutMkLst>
            <pc:docMk/>
            <pc:sldMasterMk cId="3182066647" sldId="2147483762"/>
            <pc:sldLayoutMk cId="2086978903" sldId="2147483769"/>
          </pc:sldLayoutMkLst>
        </pc:sldLayoutChg>
        <pc:sldLayoutChg chg="add del mod replId">
          <pc:chgData name="Aayush Vashi" userId="S::vashia@uwindsor.ca::a752261e-8ca0-47c0-acdb-b27fd4ed9a60" providerId="AD" clId="Web-{A47AF259-655C-5751-FB44-B357F2720F2D}" dt="2020-12-11T05:26:16.554" v="112"/>
          <pc:sldLayoutMkLst>
            <pc:docMk/>
            <pc:sldMasterMk cId="3182066647" sldId="2147483762"/>
            <pc:sldLayoutMk cId="3832032497" sldId="2147483770"/>
          </pc:sldLayoutMkLst>
        </pc:sldLayoutChg>
        <pc:sldLayoutChg chg="add del mod replId">
          <pc:chgData name="Aayush Vashi" userId="S::vashia@uwindsor.ca::a752261e-8ca0-47c0-acdb-b27fd4ed9a60" providerId="AD" clId="Web-{A47AF259-655C-5751-FB44-B357F2720F2D}" dt="2020-12-11T05:26:16.554" v="112"/>
          <pc:sldLayoutMkLst>
            <pc:docMk/>
            <pc:sldMasterMk cId="3182066647" sldId="2147483762"/>
            <pc:sldLayoutMk cId="3390325423" sldId="2147483771"/>
          </pc:sldLayoutMkLst>
        </pc:sldLayoutChg>
        <pc:sldLayoutChg chg="add del mod replId">
          <pc:chgData name="Aayush Vashi" userId="S::vashia@uwindsor.ca::a752261e-8ca0-47c0-acdb-b27fd4ed9a60" providerId="AD" clId="Web-{A47AF259-655C-5751-FB44-B357F2720F2D}" dt="2020-12-11T05:26:16.554" v="112"/>
          <pc:sldLayoutMkLst>
            <pc:docMk/>
            <pc:sldMasterMk cId="3182066647" sldId="2147483762"/>
            <pc:sldLayoutMk cId="3244756593" sldId="2147483772"/>
          </pc:sldLayoutMkLst>
        </pc:sldLayoutChg>
        <pc:sldLayoutChg chg="add del mod replId">
          <pc:chgData name="Aayush Vashi" userId="S::vashia@uwindsor.ca::a752261e-8ca0-47c0-acdb-b27fd4ed9a60" providerId="AD" clId="Web-{A47AF259-655C-5751-FB44-B357F2720F2D}" dt="2020-12-11T05:26:16.554" v="112"/>
          <pc:sldLayoutMkLst>
            <pc:docMk/>
            <pc:sldMasterMk cId="3182066647" sldId="2147483762"/>
            <pc:sldLayoutMk cId="1749173852" sldId="2147483773"/>
          </pc:sldLayoutMkLst>
        </pc:sldLayoutChg>
        <pc:sldLayoutChg chg="add del mod replId">
          <pc:chgData name="Aayush Vashi" userId="S::vashia@uwindsor.ca::a752261e-8ca0-47c0-acdb-b27fd4ed9a60" providerId="AD" clId="Web-{A47AF259-655C-5751-FB44-B357F2720F2D}" dt="2020-12-11T05:26:16.554" v="112"/>
          <pc:sldLayoutMkLst>
            <pc:docMk/>
            <pc:sldMasterMk cId="3182066647" sldId="2147483762"/>
            <pc:sldLayoutMk cId="3608645449" sldId="2147483774"/>
          </pc:sldLayoutMkLst>
        </pc:sldLayoutChg>
        <pc:sldLayoutChg chg="add del mod replId">
          <pc:chgData name="Aayush Vashi" userId="S::vashia@uwindsor.ca::a752261e-8ca0-47c0-acdb-b27fd4ed9a60" providerId="AD" clId="Web-{A47AF259-655C-5751-FB44-B357F2720F2D}" dt="2020-12-11T05:26:16.554" v="112"/>
          <pc:sldLayoutMkLst>
            <pc:docMk/>
            <pc:sldMasterMk cId="3182066647" sldId="2147483762"/>
            <pc:sldLayoutMk cId="3595301417" sldId="2147483775"/>
          </pc:sldLayoutMkLst>
        </pc:sldLayoutChg>
        <pc:sldLayoutChg chg="add del mod replId">
          <pc:chgData name="Aayush Vashi" userId="S::vashia@uwindsor.ca::a752261e-8ca0-47c0-acdb-b27fd4ed9a60" providerId="AD" clId="Web-{A47AF259-655C-5751-FB44-B357F2720F2D}" dt="2020-12-11T05:26:16.554" v="112"/>
          <pc:sldLayoutMkLst>
            <pc:docMk/>
            <pc:sldMasterMk cId="3182066647" sldId="2147483762"/>
            <pc:sldLayoutMk cId="3958754035" sldId="2147483776"/>
          </pc:sldLayoutMkLst>
        </pc:sldLayoutChg>
        <pc:sldLayoutChg chg="add del mod replId">
          <pc:chgData name="Aayush Vashi" userId="S::vashia@uwindsor.ca::a752261e-8ca0-47c0-acdb-b27fd4ed9a60" providerId="AD" clId="Web-{A47AF259-655C-5751-FB44-B357F2720F2D}" dt="2020-12-11T05:26:16.554" v="112"/>
          <pc:sldLayoutMkLst>
            <pc:docMk/>
            <pc:sldMasterMk cId="3182066647" sldId="2147483762"/>
            <pc:sldLayoutMk cId="4140028341" sldId="2147483777"/>
          </pc:sldLayoutMkLst>
        </pc:sldLayoutChg>
        <pc:sldLayoutChg chg="add del mod replId">
          <pc:chgData name="Aayush Vashi" userId="S::vashia@uwindsor.ca::a752261e-8ca0-47c0-acdb-b27fd4ed9a60" providerId="AD" clId="Web-{A47AF259-655C-5751-FB44-B357F2720F2D}" dt="2020-12-11T05:26:16.554" v="112"/>
          <pc:sldLayoutMkLst>
            <pc:docMk/>
            <pc:sldMasterMk cId="3182066647" sldId="2147483762"/>
            <pc:sldLayoutMk cId="2458465947" sldId="2147483778"/>
          </pc:sldLayoutMkLst>
        </pc:sldLayoutChg>
        <pc:sldLayoutChg chg="add del mod replId">
          <pc:chgData name="Aayush Vashi" userId="S::vashia@uwindsor.ca::a752261e-8ca0-47c0-acdb-b27fd4ed9a60" providerId="AD" clId="Web-{A47AF259-655C-5751-FB44-B357F2720F2D}" dt="2020-12-11T05:26:16.554" v="112"/>
          <pc:sldLayoutMkLst>
            <pc:docMk/>
            <pc:sldMasterMk cId="3182066647" sldId="2147483762"/>
            <pc:sldLayoutMk cId="2381983834" sldId="2147483779"/>
          </pc:sldLayoutMkLst>
        </pc:sldLayoutChg>
      </pc:sldMasterChg>
      <pc:sldMasterChg chg="add del addSldLayout delSldLayout modSldLayout">
        <pc:chgData name="Aayush Vashi" userId="S::vashia@uwindsor.ca::a752261e-8ca0-47c0-acdb-b27fd4ed9a60" providerId="AD" clId="Web-{A47AF259-655C-5751-FB44-B357F2720F2D}" dt="2020-12-11T05:26:19.288" v="113"/>
        <pc:sldMasterMkLst>
          <pc:docMk/>
          <pc:sldMasterMk cId="3756234806" sldId="2147483780"/>
        </pc:sldMasterMkLst>
        <pc:sldLayoutChg chg="add del mod replId">
          <pc:chgData name="Aayush Vashi" userId="S::vashia@uwindsor.ca::a752261e-8ca0-47c0-acdb-b27fd4ed9a60" providerId="AD" clId="Web-{A47AF259-655C-5751-FB44-B357F2720F2D}" dt="2020-12-11T05:26:19.288" v="113"/>
          <pc:sldLayoutMkLst>
            <pc:docMk/>
            <pc:sldMasterMk cId="3756234806" sldId="2147483780"/>
            <pc:sldLayoutMk cId="866269200" sldId="2147483781"/>
          </pc:sldLayoutMkLst>
        </pc:sldLayoutChg>
        <pc:sldLayoutChg chg="add del mod replId">
          <pc:chgData name="Aayush Vashi" userId="S::vashia@uwindsor.ca::a752261e-8ca0-47c0-acdb-b27fd4ed9a60" providerId="AD" clId="Web-{A47AF259-655C-5751-FB44-B357F2720F2D}" dt="2020-12-11T05:26:19.288" v="113"/>
          <pc:sldLayoutMkLst>
            <pc:docMk/>
            <pc:sldMasterMk cId="3756234806" sldId="2147483780"/>
            <pc:sldLayoutMk cId="381140151" sldId="2147483782"/>
          </pc:sldLayoutMkLst>
        </pc:sldLayoutChg>
        <pc:sldLayoutChg chg="add del mod replId">
          <pc:chgData name="Aayush Vashi" userId="S::vashia@uwindsor.ca::a752261e-8ca0-47c0-acdb-b27fd4ed9a60" providerId="AD" clId="Web-{A47AF259-655C-5751-FB44-B357F2720F2D}" dt="2020-12-11T05:26:19.288" v="113"/>
          <pc:sldLayoutMkLst>
            <pc:docMk/>
            <pc:sldMasterMk cId="3756234806" sldId="2147483780"/>
            <pc:sldLayoutMk cId="3397652309" sldId="2147483783"/>
          </pc:sldLayoutMkLst>
        </pc:sldLayoutChg>
        <pc:sldLayoutChg chg="add del mod replId">
          <pc:chgData name="Aayush Vashi" userId="S::vashia@uwindsor.ca::a752261e-8ca0-47c0-acdb-b27fd4ed9a60" providerId="AD" clId="Web-{A47AF259-655C-5751-FB44-B357F2720F2D}" dt="2020-12-11T05:26:19.288" v="113"/>
          <pc:sldLayoutMkLst>
            <pc:docMk/>
            <pc:sldMasterMk cId="3756234806" sldId="2147483780"/>
            <pc:sldLayoutMk cId="4172382070" sldId="2147483784"/>
          </pc:sldLayoutMkLst>
        </pc:sldLayoutChg>
        <pc:sldLayoutChg chg="add del mod replId">
          <pc:chgData name="Aayush Vashi" userId="S::vashia@uwindsor.ca::a752261e-8ca0-47c0-acdb-b27fd4ed9a60" providerId="AD" clId="Web-{A47AF259-655C-5751-FB44-B357F2720F2D}" dt="2020-12-11T05:26:19.288" v="113"/>
          <pc:sldLayoutMkLst>
            <pc:docMk/>
            <pc:sldMasterMk cId="3756234806" sldId="2147483780"/>
            <pc:sldLayoutMk cId="4080937385" sldId="2147483785"/>
          </pc:sldLayoutMkLst>
        </pc:sldLayoutChg>
        <pc:sldLayoutChg chg="add del mod replId">
          <pc:chgData name="Aayush Vashi" userId="S::vashia@uwindsor.ca::a752261e-8ca0-47c0-acdb-b27fd4ed9a60" providerId="AD" clId="Web-{A47AF259-655C-5751-FB44-B357F2720F2D}" dt="2020-12-11T05:26:19.288" v="113"/>
          <pc:sldLayoutMkLst>
            <pc:docMk/>
            <pc:sldMasterMk cId="3756234806" sldId="2147483780"/>
            <pc:sldLayoutMk cId="4225184913" sldId="2147483786"/>
          </pc:sldLayoutMkLst>
        </pc:sldLayoutChg>
        <pc:sldLayoutChg chg="add del mod replId">
          <pc:chgData name="Aayush Vashi" userId="S::vashia@uwindsor.ca::a752261e-8ca0-47c0-acdb-b27fd4ed9a60" providerId="AD" clId="Web-{A47AF259-655C-5751-FB44-B357F2720F2D}" dt="2020-12-11T05:26:19.288" v="113"/>
          <pc:sldLayoutMkLst>
            <pc:docMk/>
            <pc:sldMasterMk cId="3756234806" sldId="2147483780"/>
            <pc:sldLayoutMk cId="526056259" sldId="2147483787"/>
          </pc:sldLayoutMkLst>
        </pc:sldLayoutChg>
        <pc:sldLayoutChg chg="add del mod replId">
          <pc:chgData name="Aayush Vashi" userId="S::vashia@uwindsor.ca::a752261e-8ca0-47c0-acdb-b27fd4ed9a60" providerId="AD" clId="Web-{A47AF259-655C-5751-FB44-B357F2720F2D}" dt="2020-12-11T05:26:19.288" v="113"/>
          <pc:sldLayoutMkLst>
            <pc:docMk/>
            <pc:sldMasterMk cId="3756234806" sldId="2147483780"/>
            <pc:sldLayoutMk cId="1906117235" sldId="2147483788"/>
          </pc:sldLayoutMkLst>
        </pc:sldLayoutChg>
        <pc:sldLayoutChg chg="add del mod replId">
          <pc:chgData name="Aayush Vashi" userId="S::vashia@uwindsor.ca::a752261e-8ca0-47c0-acdb-b27fd4ed9a60" providerId="AD" clId="Web-{A47AF259-655C-5751-FB44-B357F2720F2D}" dt="2020-12-11T05:26:19.288" v="113"/>
          <pc:sldLayoutMkLst>
            <pc:docMk/>
            <pc:sldMasterMk cId="3756234806" sldId="2147483780"/>
            <pc:sldLayoutMk cId="1962034795" sldId="2147483789"/>
          </pc:sldLayoutMkLst>
        </pc:sldLayoutChg>
        <pc:sldLayoutChg chg="add del mod replId">
          <pc:chgData name="Aayush Vashi" userId="S::vashia@uwindsor.ca::a752261e-8ca0-47c0-acdb-b27fd4ed9a60" providerId="AD" clId="Web-{A47AF259-655C-5751-FB44-B357F2720F2D}" dt="2020-12-11T05:26:19.288" v="113"/>
          <pc:sldLayoutMkLst>
            <pc:docMk/>
            <pc:sldMasterMk cId="3756234806" sldId="2147483780"/>
            <pc:sldLayoutMk cId="3969487147" sldId="2147483790"/>
          </pc:sldLayoutMkLst>
        </pc:sldLayoutChg>
        <pc:sldLayoutChg chg="add del mod replId">
          <pc:chgData name="Aayush Vashi" userId="S::vashia@uwindsor.ca::a752261e-8ca0-47c0-acdb-b27fd4ed9a60" providerId="AD" clId="Web-{A47AF259-655C-5751-FB44-B357F2720F2D}" dt="2020-12-11T05:26:19.288" v="113"/>
          <pc:sldLayoutMkLst>
            <pc:docMk/>
            <pc:sldMasterMk cId="3756234806" sldId="2147483780"/>
            <pc:sldLayoutMk cId="1588697573" sldId="2147483791"/>
          </pc:sldLayoutMkLst>
        </pc:sldLayoutChg>
        <pc:sldLayoutChg chg="add del mod replId">
          <pc:chgData name="Aayush Vashi" userId="S::vashia@uwindsor.ca::a752261e-8ca0-47c0-acdb-b27fd4ed9a60" providerId="AD" clId="Web-{A47AF259-655C-5751-FB44-B357F2720F2D}" dt="2020-12-11T05:26:19.288" v="113"/>
          <pc:sldLayoutMkLst>
            <pc:docMk/>
            <pc:sldMasterMk cId="3756234806" sldId="2147483780"/>
            <pc:sldLayoutMk cId="2886182746" sldId="2147483792"/>
          </pc:sldLayoutMkLst>
        </pc:sldLayoutChg>
        <pc:sldLayoutChg chg="add del mod replId">
          <pc:chgData name="Aayush Vashi" userId="S::vashia@uwindsor.ca::a752261e-8ca0-47c0-acdb-b27fd4ed9a60" providerId="AD" clId="Web-{A47AF259-655C-5751-FB44-B357F2720F2D}" dt="2020-12-11T05:26:19.288" v="113"/>
          <pc:sldLayoutMkLst>
            <pc:docMk/>
            <pc:sldMasterMk cId="3756234806" sldId="2147483780"/>
            <pc:sldLayoutMk cId="4291447345" sldId="2147483793"/>
          </pc:sldLayoutMkLst>
        </pc:sldLayoutChg>
        <pc:sldLayoutChg chg="add del mod replId">
          <pc:chgData name="Aayush Vashi" userId="S::vashia@uwindsor.ca::a752261e-8ca0-47c0-acdb-b27fd4ed9a60" providerId="AD" clId="Web-{A47AF259-655C-5751-FB44-B357F2720F2D}" dt="2020-12-11T05:26:19.288" v="113"/>
          <pc:sldLayoutMkLst>
            <pc:docMk/>
            <pc:sldMasterMk cId="3756234806" sldId="2147483780"/>
            <pc:sldLayoutMk cId="564456903" sldId="2147483794"/>
          </pc:sldLayoutMkLst>
        </pc:sldLayoutChg>
        <pc:sldLayoutChg chg="add del mod replId">
          <pc:chgData name="Aayush Vashi" userId="S::vashia@uwindsor.ca::a752261e-8ca0-47c0-acdb-b27fd4ed9a60" providerId="AD" clId="Web-{A47AF259-655C-5751-FB44-B357F2720F2D}" dt="2020-12-11T05:26:19.288" v="113"/>
          <pc:sldLayoutMkLst>
            <pc:docMk/>
            <pc:sldMasterMk cId="3756234806" sldId="2147483780"/>
            <pc:sldLayoutMk cId="4138683957" sldId="2147483795"/>
          </pc:sldLayoutMkLst>
        </pc:sldLayoutChg>
        <pc:sldLayoutChg chg="add del mod replId">
          <pc:chgData name="Aayush Vashi" userId="S::vashia@uwindsor.ca::a752261e-8ca0-47c0-acdb-b27fd4ed9a60" providerId="AD" clId="Web-{A47AF259-655C-5751-FB44-B357F2720F2D}" dt="2020-12-11T05:26:19.288" v="113"/>
          <pc:sldLayoutMkLst>
            <pc:docMk/>
            <pc:sldMasterMk cId="3756234806" sldId="2147483780"/>
            <pc:sldLayoutMk cId="3285719988" sldId="2147483796"/>
          </pc:sldLayoutMkLst>
        </pc:sldLayoutChg>
        <pc:sldLayoutChg chg="add del mod replId">
          <pc:chgData name="Aayush Vashi" userId="S::vashia@uwindsor.ca::a752261e-8ca0-47c0-acdb-b27fd4ed9a60" providerId="AD" clId="Web-{A47AF259-655C-5751-FB44-B357F2720F2D}" dt="2020-12-11T05:26:19.288" v="113"/>
          <pc:sldLayoutMkLst>
            <pc:docMk/>
            <pc:sldMasterMk cId="3756234806" sldId="2147483780"/>
            <pc:sldLayoutMk cId="3678727756" sldId="2147483797"/>
          </pc:sldLayoutMkLst>
        </pc:sldLayoutChg>
      </pc:sldMasterChg>
      <pc:sldMasterChg chg="add del addSldLayout delSldLayout modSldLayout">
        <pc:chgData name="Aayush Vashi" userId="S::vashia@uwindsor.ca::a752261e-8ca0-47c0-acdb-b27fd4ed9a60" providerId="AD" clId="Web-{A47AF259-655C-5751-FB44-B357F2720F2D}" dt="2020-12-11T05:26:22.944" v="114"/>
        <pc:sldMasterMkLst>
          <pc:docMk/>
          <pc:sldMasterMk cId="1608567887" sldId="2147483798"/>
        </pc:sldMasterMkLst>
        <pc:sldLayoutChg chg="add del mod replId">
          <pc:chgData name="Aayush Vashi" userId="S::vashia@uwindsor.ca::a752261e-8ca0-47c0-acdb-b27fd4ed9a60" providerId="AD" clId="Web-{A47AF259-655C-5751-FB44-B357F2720F2D}" dt="2020-12-11T05:26:22.944" v="114"/>
          <pc:sldLayoutMkLst>
            <pc:docMk/>
            <pc:sldMasterMk cId="1608567887" sldId="2147483798"/>
            <pc:sldLayoutMk cId="996904318" sldId="2147483799"/>
          </pc:sldLayoutMkLst>
        </pc:sldLayoutChg>
        <pc:sldLayoutChg chg="add del mod replId">
          <pc:chgData name="Aayush Vashi" userId="S::vashia@uwindsor.ca::a752261e-8ca0-47c0-acdb-b27fd4ed9a60" providerId="AD" clId="Web-{A47AF259-655C-5751-FB44-B357F2720F2D}" dt="2020-12-11T05:26:22.944" v="114"/>
          <pc:sldLayoutMkLst>
            <pc:docMk/>
            <pc:sldMasterMk cId="1608567887" sldId="2147483798"/>
            <pc:sldLayoutMk cId="3054279111" sldId="2147483800"/>
          </pc:sldLayoutMkLst>
        </pc:sldLayoutChg>
        <pc:sldLayoutChg chg="add del mod replId">
          <pc:chgData name="Aayush Vashi" userId="S::vashia@uwindsor.ca::a752261e-8ca0-47c0-acdb-b27fd4ed9a60" providerId="AD" clId="Web-{A47AF259-655C-5751-FB44-B357F2720F2D}" dt="2020-12-11T05:26:22.944" v="114"/>
          <pc:sldLayoutMkLst>
            <pc:docMk/>
            <pc:sldMasterMk cId="1608567887" sldId="2147483798"/>
            <pc:sldLayoutMk cId="2450550056" sldId="2147483801"/>
          </pc:sldLayoutMkLst>
        </pc:sldLayoutChg>
        <pc:sldLayoutChg chg="add del mod replId">
          <pc:chgData name="Aayush Vashi" userId="S::vashia@uwindsor.ca::a752261e-8ca0-47c0-acdb-b27fd4ed9a60" providerId="AD" clId="Web-{A47AF259-655C-5751-FB44-B357F2720F2D}" dt="2020-12-11T05:26:22.944" v="114"/>
          <pc:sldLayoutMkLst>
            <pc:docMk/>
            <pc:sldMasterMk cId="1608567887" sldId="2147483798"/>
            <pc:sldLayoutMk cId="1993158270" sldId="2147483802"/>
          </pc:sldLayoutMkLst>
        </pc:sldLayoutChg>
        <pc:sldLayoutChg chg="add del mod replId">
          <pc:chgData name="Aayush Vashi" userId="S::vashia@uwindsor.ca::a752261e-8ca0-47c0-acdb-b27fd4ed9a60" providerId="AD" clId="Web-{A47AF259-655C-5751-FB44-B357F2720F2D}" dt="2020-12-11T05:26:22.944" v="114"/>
          <pc:sldLayoutMkLst>
            <pc:docMk/>
            <pc:sldMasterMk cId="1608567887" sldId="2147483798"/>
            <pc:sldLayoutMk cId="2381936665" sldId="2147483803"/>
          </pc:sldLayoutMkLst>
        </pc:sldLayoutChg>
        <pc:sldLayoutChg chg="add del mod replId">
          <pc:chgData name="Aayush Vashi" userId="S::vashia@uwindsor.ca::a752261e-8ca0-47c0-acdb-b27fd4ed9a60" providerId="AD" clId="Web-{A47AF259-655C-5751-FB44-B357F2720F2D}" dt="2020-12-11T05:26:22.944" v="114"/>
          <pc:sldLayoutMkLst>
            <pc:docMk/>
            <pc:sldMasterMk cId="1608567887" sldId="2147483798"/>
            <pc:sldLayoutMk cId="527953086" sldId="2147483804"/>
          </pc:sldLayoutMkLst>
        </pc:sldLayoutChg>
        <pc:sldLayoutChg chg="add del mod replId">
          <pc:chgData name="Aayush Vashi" userId="S::vashia@uwindsor.ca::a752261e-8ca0-47c0-acdb-b27fd4ed9a60" providerId="AD" clId="Web-{A47AF259-655C-5751-FB44-B357F2720F2D}" dt="2020-12-11T05:26:22.944" v="114"/>
          <pc:sldLayoutMkLst>
            <pc:docMk/>
            <pc:sldMasterMk cId="1608567887" sldId="2147483798"/>
            <pc:sldLayoutMk cId="819921123" sldId="2147483805"/>
          </pc:sldLayoutMkLst>
        </pc:sldLayoutChg>
        <pc:sldLayoutChg chg="add del mod replId">
          <pc:chgData name="Aayush Vashi" userId="S::vashia@uwindsor.ca::a752261e-8ca0-47c0-acdb-b27fd4ed9a60" providerId="AD" clId="Web-{A47AF259-655C-5751-FB44-B357F2720F2D}" dt="2020-12-11T05:26:22.944" v="114"/>
          <pc:sldLayoutMkLst>
            <pc:docMk/>
            <pc:sldMasterMk cId="1608567887" sldId="2147483798"/>
            <pc:sldLayoutMk cId="2849457391" sldId="2147483806"/>
          </pc:sldLayoutMkLst>
        </pc:sldLayoutChg>
        <pc:sldLayoutChg chg="add del mod replId">
          <pc:chgData name="Aayush Vashi" userId="S::vashia@uwindsor.ca::a752261e-8ca0-47c0-acdb-b27fd4ed9a60" providerId="AD" clId="Web-{A47AF259-655C-5751-FB44-B357F2720F2D}" dt="2020-12-11T05:26:22.944" v="114"/>
          <pc:sldLayoutMkLst>
            <pc:docMk/>
            <pc:sldMasterMk cId="1608567887" sldId="2147483798"/>
            <pc:sldLayoutMk cId="1657374129" sldId="2147483807"/>
          </pc:sldLayoutMkLst>
        </pc:sldLayoutChg>
        <pc:sldLayoutChg chg="add del mod replId">
          <pc:chgData name="Aayush Vashi" userId="S::vashia@uwindsor.ca::a752261e-8ca0-47c0-acdb-b27fd4ed9a60" providerId="AD" clId="Web-{A47AF259-655C-5751-FB44-B357F2720F2D}" dt="2020-12-11T05:26:22.944" v="114"/>
          <pc:sldLayoutMkLst>
            <pc:docMk/>
            <pc:sldMasterMk cId="1608567887" sldId="2147483798"/>
            <pc:sldLayoutMk cId="3212207725" sldId="2147483808"/>
          </pc:sldLayoutMkLst>
        </pc:sldLayoutChg>
        <pc:sldLayoutChg chg="add del mod replId">
          <pc:chgData name="Aayush Vashi" userId="S::vashia@uwindsor.ca::a752261e-8ca0-47c0-acdb-b27fd4ed9a60" providerId="AD" clId="Web-{A47AF259-655C-5751-FB44-B357F2720F2D}" dt="2020-12-11T05:26:22.944" v="114"/>
          <pc:sldLayoutMkLst>
            <pc:docMk/>
            <pc:sldMasterMk cId="1608567887" sldId="2147483798"/>
            <pc:sldLayoutMk cId="2125038034" sldId="2147483809"/>
          </pc:sldLayoutMkLst>
        </pc:sldLayoutChg>
        <pc:sldLayoutChg chg="add del mod replId">
          <pc:chgData name="Aayush Vashi" userId="S::vashia@uwindsor.ca::a752261e-8ca0-47c0-acdb-b27fd4ed9a60" providerId="AD" clId="Web-{A47AF259-655C-5751-FB44-B357F2720F2D}" dt="2020-12-11T05:26:22.944" v="114"/>
          <pc:sldLayoutMkLst>
            <pc:docMk/>
            <pc:sldMasterMk cId="1608567887" sldId="2147483798"/>
            <pc:sldLayoutMk cId="1667844983" sldId="2147483810"/>
          </pc:sldLayoutMkLst>
        </pc:sldLayoutChg>
        <pc:sldLayoutChg chg="add del mod replId">
          <pc:chgData name="Aayush Vashi" userId="S::vashia@uwindsor.ca::a752261e-8ca0-47c0-acdb-b27fd4ed9a60" providerId="AD" clId="Web-{A47AF259-655C-5751-FB44-B357F2720F2D}" dt="2020-12-11T05:26:22.944" v="114"/>
          <pc:sldLayoutMkLst>
            <pc:docMk/>
            <pc:sldMasterMk cId="1608567887" sldId="2147483798"/>
            <pc:sldLayoutMk cId="3272300207" sldId="2147483811"/>
          </pc:sldLayoutMkLst>
        </pc:sldLayoutChg>
        <pc:sldLayoutChg chg="add del mod replId">
          <pc:chgData name="Aayush Vashi" userId="S::vashia@uwindsor.ca::a752261e-8ca0-47c0-acdb-b27fd4ed9a60" providerId="AD" clId="Web-{A47AF259-655C-5751-FB44-B357F2720F2D}" dt="2020-12-11T05:26:22.944" v="114"/>
          <pc:sldLayoutMkLst>
            <pc:docMk/>
            <pc:sldMasterMk cId="1608567887" sldId="2147483798"/>
            <pc:sldLayoutMk cId="4210420474" sldId="2147483812"/>
          </pc:sldLayoutMkLst>
        </pc:sldLayoutChg>
        <pc:sldLayoutChg chg="add del mod replId">
          <pc:chgData name="Aayush Vashi" userId="S::vashia@uwindsor.ca::a752261e-8ca0-47c0-acdb-b27fd4ed9a60" providerId="AD" clId="Web-{A47AF259-655C-5751-FB44-B357F2720F2D}" dt="2020-12-11T05:26:22.944" v="114"/>
          <pc:sldLayoutMkLst>
            <pc:docMk/>
            <pc:sldMasterMk cId="1608567887" sldId="2147483798"/>
            <pc:sldLayoutMk cId="3531366032" sldId="2147483813"/>
          </pc:sldLayoutMkLst>
        </pc:sldLayoutChg>
        <pc:sldLayoutChg chg="add del mod replId">
          <pc:chgData name="Aayush Vashi" userId="S::vashia@uwindsor.ca::a752261e-8ca0-47c0-acdb-b27fd4ed9a60" providerId="AD" clId="Web-{A47AF259-655C-5751-FB44-B357F2720F2D}" dt="2020-12-11T05:26:22.944" v="114"/>
          <pc:sldLayoutMkLst>
            <pc:docMk/>
            <pc:sldMasterMk cId="1608567887" sldId="2147483798"/>
            <pc:sldLayoutMk cId="4024793804" sldId="2147483814"/>
          </pc:sldLayoutMkLst>
        </pc:sldLayoutChg>
        <pc:sldLayoutChg chg="add del mod replId">
          <pc:chgData name="Aayush Vashi" userId="S::vashia@uwindsor.ca::a752261e-8ca0-47c0-acdb-b27fd4ed9a60" providerId="AD" clId="Web-{A47AF259-655C-5751-FB44-B357F2720F2D}" dt="2020-12-11T05:26:22.944" v="114"/>
          <pc:sldLayoutMkLst>
            <pc:docMk/>
            <pc:sldMasterMk cId="1608567887" sldId="2147483798"/>
            <pc:sldLayoutMk cId="507163795" sldId="2147483815"/>
          </pc:sldLayoutMkLst>
        </pc:sldLayoutChg>
      </pc:sldMasterChg>
      <pc:sldMasterChg chg="add del addSldLayout delSldLayout modSldLayout">
        <pc:chgData name="Aayush Vashi" userId="S::vashia@uwindsor.ca::a752261e-8ca0-47c0-acdb-b27fd4ed9a60" providerId="AD" clId="Web-{A47AF259-655C-5751-FB44-B357F2720F2D}" dt="2020-12-11T07:23:43.433" v="171"/>
        <pc:sldMasterMkLst>
          <pc:docMk/>
          <pc:sldMasterMk cId="1673221939" sldId="2147483816"/>
        </pc:sldMasterMkLst>
        <pc:sldLayoutChg chg="add del mod replId">
          <pc:chgData name="Aayush Vashi" userId="S::vashia@uwindsor.ca::a752261e-8ca0-47c0-acdb-b27fd4ed9a60" providerId="AD" clId="Web-{A47AF259-655C-5751-FB44-B357F2720F2D}" dt="2020-12-11T07:23:43.433" v="171"/>
          <pc:sldLayoutMkLst>
            <pc:docMk/>
            <pc:sldMasterMk cId="1673221939" sldId="2147483816"/>
            <pc:sldLayoutMk cId="719866657" sldId="2147483817"/>
          </pc:sldLayoutMkLst>
        </pc:sldLayoutChg>
        <pc:sldLayoutChg chg="add del mod replId">
          <pc:chgData name="Aayush Vashi" userId="S::vashia@uwindsor.ca::a752261e-8ca0-47c0-acdb-b27fd4ed9a60" providerId="AD" clId="Web-{A47AF259-655C-5751-FB44-B357F2720F2D}" dt="2020-12-11T07:23:43.433" v="171"/>
          <pc:sldLayoutMkLst>
            <pc:docMk/>
            <pc:sldMasterMk cId="1673221939" sldId="2147483816"/>
            <pc:sldLayoutMk cId="2204407171" sldId="2147483818"/>
          </pc:sldLayoutMkLst>
        </pc:sldLayoutChg>
        <pc:sldLayoutChg chg="add del mod replId">
          <pc:chgData name="Aayush Vashi" userId="S::vashia@uwindsor.ca::a752261e-8ca0-47c0-acdb-b27fd4ed9a60" providerId="AD" clId="Web-{A47AF259-655C-5751-FB44-B357F2720F2D}" dt="2020-12-11T07:23:43.433" v="171"/>
          <pc:sldLayoutMkLst>
            <pc:docMk/>
            <pc:sldMasterMk cId="1673221939" sldId="2147483816"/>
            <pc:sldLayoutMk cId="3766238939" sldId="2147483819"/>
          </pc:sldLayoutMkLst>
        </pc:sldLayoutChg>
        <pc:sldLayoutChg chg="add del mod replId">
          <pc:chgData name="Aayush Vashi" userId="S::vashia@uwindsor.ca::a752261e-8ca0-47c0-acdb-b27fd4ed9a60" providerId="AD" clId="Web-{A47AF259-655C-5751-FB44-B357F2720F2D}" dt="2020-12-11T07:23:43.433" v="171"/>
          <pc:sldLayoutMkLst>
            <pc:docMk/>
            <pc:sldMasterMk cId="1673221939" sldId="2147483816"/>
            <pc:sldLayoutMk cId="1582234850" sldId="2147483820"/>
          </pc:sldLayoutMkLst>
        </pc:sldLayoutChg>
        <pc:sldLayoutChg chg="add del mod replId">
          <pc:chgData name="Aayush Vashi" userId="S::vashia@uwindsor.ca::a752261e-8ca0-47c0-acdb-b27fd4ed9a60" providerId="AD" clId="Web-{A47AF259-655C-5751-FB44-B357F2720F2D}" dt="2020-12-11T07:23:43.433" v="171"/>
          <pc:sldLayoutMkLst>
            <pc:docMk/>
            <pc:sldMasterMk cId="1673221939" sldId="2147483816"/>
            <pc:sldLayoutMk cId="1603557595" sldId="2147483821"/>
          </pc:sldLayoutMkLst>
        </pc:sldLayoutChg>
        <pc:sldLayoutChg chg="add del mod replId">
          <pc:chgData name="Aayush Vashi" userId="S::vashia@uwindsor.ca::a752261e-8ca0-47c0-acdb-b27fd4ed9a60" providerId="AD" clId="Web-{A47AF259-655C-5751-FB44-B357F2720F2D}" dt="2020-12-11T07:23:43.433" v="171"/>
          <pc:sldLayoutMkLst>
            <pc:docMk/>
            <pc:sldMasterMk cId="1673221939" sldId="2147483816"/>
            <pc:sldLayoutMk cId="4280999088" sldId="2147483822"/>
          </pc:sldLayoutMkLst>
        </pc:sldLayoutChg>
        <pc:sldLayoutChg chg="add del mod replId">
          <pc:chgData name="Aayush Vashi" userId="S::vashia@uwindsor.ca::a752261e-8ca0-47c0-acdb-b27fd4ed9a60" providerId="AD" clId="Web-{A47AF259-655C-5751-FB44-B357F2720F2D}" dt="2020-12-11T07:23:43.433" v="171"/>
          <pc:sldLayoutMkLst>
            <pc:docMk/>
            <pc:sldMasterMk cId="1673221939" sldId="2147483816"/>
            <pc:sldLayoutMk cId="3428307690" sldId="2147483823"/>
          </pc:sldLayoutMkLst>
        </pc:sldLayoutChg>
        <pc:sldLayoutChg chg="add del mod replId">
          <pc:chgData name="Aayush Vashi" userId="S::vashia@uwindsor.ca::a752261e-8ca0-47c0-acdb-b27fd4ed9a60" providerId="AD" clId="Web-{A47AF259-655C-5751-FB44-B357F2720F2D}" dt="2020-12-11T07:23:43.433" v="171"/>
          <pc:sldLayoutMkLst>
            <pc:docMk/>
            <pc:sldMasterMk cId="1673221939" sldId="2147483816"/>
            <pc:sldLayoutMk cId="1700947846" sldId="2147483824"/>
          </pc:sldLayoutMkLst>
        </pc:sldLayoutChg>
        <pc:sldLayoutChg chg="add del mod replId">
          <pc:chgData name="Aayush Vashi" userId="S::vashia@uwindsor.ca::a752261e-8ca0-47c0-acdb-b27fd4ed9a60" providerId="AD" clId="Web-{A47AF259-655C-5751-FB44-B357F2720F2D}" dt="2020-12-11T07:23:43.433" v="171"/>
          <pc:sldLayoutMkLst>
            <pc:docMk/>
            <pc:sldMasterMk cId="1673221939" sldId="2147483816"/>
            <pc:sldLayoutMk cId="670613387" sldId="2147483825"/>
          </pc:sldLayoutMkLst>
        </pc:sldLayoutChg>
        <pc:sldLayoutChg chg="add del mod replId">
          <pc:chgData name="Aayush Vashi" userId="S::vashia@uwindsor.ca::a752261e-8ca0-47c0-acdb-b27fd4ed9a60" providerId="AD" clId="Web-{A47AF259-655C-5751-FB44-B357F2720F2D}" dt="2020-12-11T07:23:43.433" v="171"/>
          <pc:sldLayoutMkLst>
            <pc:docMk/>
            <pc:sldMasterMk cId="1673221939" sldId="2147483816"/>
            <pc:sldLayoutMk cId="2508008948" sldId="2147483826"/>
          </pc:sldLayoutMkLst>
        </pc:sldLayoutChg>
        <pc:sldLayoutChg chg="add del mod replId">
          <pc:chgData name="Aayush Vashi" userId="S::vashia@uwindsor.ca::a752261e-8ca0-47c0-acdb-b27fd4ed9a60" providerId="AD" clId="Web-{A47AF259-655C-5751-FB44-B357F2720F2D}" dt="2020-12-11T07:23:43.433" v="171"/>
          <pc:sldLayoutMkLst>
            <pc:docMk/>
            <pc:sldMasterMk cId="1673221939" sldId="2147483816"/>
            <pc:sldLayoutMk cId="4118275257" sldId="2147483827"/>
          </pc:sldLayoutMkLst>
        </pc:sldLayoutChg>
        <pc:sldLayoutChg chg="add del mod replId">
          <pc:chgData name="Aayush Vashi" userId="S::vashia@uwindsor.ca::a752261e-8ca0-47c0-acdb-b27fd4ed9a60" providerId="AD" clId="Web-{A47AF259-655C-5751-FB44-B357F2720F2D}" dt="2020-12-11T07:23:43.433" v="171"/>
          <pc:sldLayoutMkLst>
            <pc:docMk/>
            <pc:sldMasterMk cId="1673221939" sldId="2147483816"/>
            <pc:sldLayoutMk cId="737796748" sldId="2147483828"/>
          </pc:sldLayoutMkLst>
        </pc:sldLayoutChg>
        <pc:sldLayoutChg chg="add del mod replId">
          <pc:chgData name="Aayush Vashi" userId="S::vashia@uwindsor.ca::a752261e-8ca0-47c0-acdb-b27fd4ed9a60" providerId="AD" clId="Web-{A47AF259-655C-5751-FB44-B357F2720F2D}" dt="2020-12-11T07:23:43.433" v="171"/>
          <pc:sldLayoutMkLst>
            <pc:docMk/>
            <pc:sldMasterMk cId="1673221939" sldId="2147483816"/>
            <pc:sldLayoutMk cId="2134925536" sldId="2147483829"/>
          </pc:sldLayoutMkLst>
        </pc:sldLayoutChg>
        <pc:sldLayoutChg chg="add del mod replId">
          <pc:chgData name="Aayush Vashi" userId="S::vashia@uwindsor.ca::a752261e-8ca0-47c0-acdb-b27fd4ed9a60" providerId="AD" clId="Web-{A47AF259-655C-5751-FB44-B357F2720F2D}" dt="2020-12-11T07:23:43.433" v="171"/>
          <pc:sldLayoutMkLst>
            <pc:docMk/>
            <pc:sldMasterMk cId="1673221939" sldId="2147483816"/>
            <pc:sldLayoutMk cId="2860133615" sldId="2147483830"/>
          </pc:sldLayoutMkLst>
        </pc:sldLayoutChg>
        <pc:sldLayoutChg chg="add del mod replId">
          <pc:chgData name="Aayush Vashi" userId="S::vashia@uwindsor.ca::a752261e-8ca0-47c0-acdb-b27fd4ed9a60" providerId="AD" clId="Web-{A47AF259-655C-5751-FB44-B357F2720F2D}" dt="2020-12-11T07:23:43.433" v="171"/>
          <pc:sldLayoutMkLst>
            <pc:docMk/>
            <pc:sldMasterMk cId="1673221939" sldId="2147483816"/>
            <pc:sldLayoutMk cId="3264035737" sldId="2147483831"/>
          </pc:sldLayoutMkLst>
        </pc:sldLayoutChg>
        <pc:sldLayoutChg chg="add del mod replId">
          <pc:chgData name="Aayush Vashi" userId="S::vashia@uwindsor.ca::a752261e-8ca0-47c0-acdb-b27fd4ed9a60" providerId="AD" clId="Web-{A47AF259-655C-5751-FB44-B357F2720F2D}" dt="2020-12-11T07:23:43.433" v="171"/>
          <pc:sldLayoutMkLst>
            <pc:docMk/>
            <pc:sldMasterMk cId="1673221939" sldId="2147483816"/>
            <pc:sldLayoutMk cId="3409320531" sldId="2147483832"/>
          </pc:sldLayoutMkLst>
        </pc:sldLayoutChg>
        <pc:sldLayoutChg chg="add del mod replId">
          <pc:chgData name="Aayush Vashi" userId="S::vashia@uwindsor.ca::a752261e-8ca0-47c0-acdb-b27fd4ed9a60" providerId="AD" clId="Web-{A47AF259-655C-5751-FB44-B357F2720F2D}" dt="2020-12-11T07:23:43.433" v="171"/>
          <pc:sldLayoutMkLst>
            <pc:docMk/>
            <pc:sldMasterMk cId="1673221939" sldId="2147483816"/>
            <pc:sldLayoutMk cId="2103443960" sldId="2147483833"/>
          </pc:sldLayoutMkLst>
        </pc:sldLayoutChg>
      </pc:sldMasterChg>
      <pc:sldMasterChg chg="add del addSldLayout delSldLayout modSldLayout">
        <pc:chgData name="Aayush Vashi" userId="S::vashia@uwindsor.ca::a752261e-8ca0-47c0-acdb-b27fd4ed9a60" providerId="AD" clId="Web-{A47AF259-655C-5751-FB44-B357F2720F2D}" dt="2020-12-11T07:23:33.260" v="169"/>
        <pc:sldMasterMkLst>
          <pc:docMk/>
          <pc:sldMasterMk cId="392798915" sldId="2147483834"/>
        </pc:sldMasterMkLst>
        <pc:sldLayoutChg chg="add del mod replId">
          <pc:chgData name="Aayush Vashi" userId="S::vashia@uwindsor.ca::a752261e-8ca0-47c0-acdb-b27fd4ed9a60" providerId="AD" clId="Web-{A47AF259-655C-5751-FB44-B357F2720F2D}" dt="2020-12-11T07:23:33.260" v="169"/>
          <pc:sldLayoutMkLst>
            <pc:docMk/>
            <pc:sldMasterMk cId="392798915" sldId="2147483834"/>
            <pc:sldLayoutMk cId="2793148514" sldId="2147483835"/>
          </pc:sldLayoutMkLst>
        </pc:sldLayoutChg>
        <pc:sldLayoutChg chg="add del mod replId">
          <pc:chgData name="Aayush Vashi" userId="S::vashia@uwindsor.ca::a752261e-8ca0-47c0-acdb-b27fd4ed9a60" providerId="AD" clId="Web-{A47AF259-655C-5751-FB44-B357F2720F2D}" dt="2020-12-11T07:23:33.260" v="169"/>
          <pc:sldLayoutMkLst>
            <pc:docMk/>
            <pc:sldMasterMk cId="392798915" sldId="2147483834"/>
            <pc:sldLayoutMk cId="319103350" sldId="2147483836"/>
          </pc:sldLayoutMkLst>
        </pc:sldLayoutChg>
        <pc:sldLayoutChg chg="add del mod replId">
          <pc:chgData name="Aayush Vashi" userId="S::vashia@uwindsor.ca::a752261e-8ca0-47c0-acdb-b27fd4ed9a60" providerId="AD" clId="Web-{A47AF259-655C-5751-FB44-B357F2720F2D}" dt="2020-12-11T07:23:33.260" v="169"/>
          <pc:sldLayoutMkLst>
            <pc:docMk/>
            <pc:sldMasterMk cId="392798915" sldId="2147483834"/>
            <pc:sldLayoutMk cId="3747051731" sldId="2147483837"/>
          </pc:sldLayoutMkLst>
        </pc:sldLayoutChg>
        <pc:sldLayoutChg chg="add del mod replId">
          <pc:chgData name="Aayush Vashi" userId="S::vashia@uwindsor.ca::a752261e-8ca0-47c0-acdb-b27fd4ed9a60" providerId="AD" clId="Web-{A47AF259-655C-5751-FB44-B357F2720F2D}" dt="2020-12-11T07:23:33.260" v="169"/>
          <pc:sldLayoutMkLst>
            <pc:docMk/>
            <pc:sldMasterMk cId="392798915" sldId="2147483834"/>
            <pc:sldLayoutMk cId="635452975" sldId="2147483838"/>
          </pc:sldLayoutMkLst>
        </pc:sldLayoutChg>
        <pc:sldLayoutChg chg="add del mod replId">
          <pc:chgData name="Aayush Vashi" userId="S::vashia@uwindsor.ca::a752261e-8ca0-47c0-acdb-b27fd4ed9a60" providerId="AD" clId="Web-{A47AF259-655C-5751-FB44-B357F2720F2D}" dt="2020-12-11T07:23:33.260" v="169"/>
          <pc:sldLayoutMkLst>
            <pc:docMk/>
            <pc:sldMasterMk cId="392798915" sldId="2147483834"/>
            <pc:sldLayoutMk cId="193956126" sldId="2147483839"/>
          </pc:sldLayoutMkLst>
        </pc:sldLayoutChg>
        <pc:sldLayoutChg chg="add del mod replId">
          <pc:chgData name="Aayush Vashi" userId="S::vashia@uwindsor.ca::a752261e-8ca0-47c0-acdb-b27fd4ed9a60" providerId="AD" clId="Web-{A47AF259-655C-5751-FB44-B357F2720F2D}" dt="2020-12-11T07:23:33.260" v="169"/>
          <pc:sldLayoutMkLst>
            <pc:docMk/>
            <pc:sldMasterMk cId="392798915" sldId="2147483834"/>
            <pc:sldLayoutMk cId="4037640176" sldId="2147483840"/>
          </pc:sldLayoutMkLst>
        </pc:sldLayoutChg>
        <pc:sldLayoutChg chg="add del mod replId">
          <pc:chgData name="Aayush Vashi" userId="S::vashia@uwindsor.ca::a752261e-8ca0-47c0-acdb-b27fd4ed9a60" providerId="AD" clId="Web-{A47AF259-655C-5751-FB44-B357F2720F2D}" dt="2020-12-11T07:23:33.260" v="169"/>
          <pc:sldLayoutMkLst>
            <pc:docMk/>
            <pc:sldMasterMk cId="392798915" sldId="2147483834"/>
            <pc:sldLayoutMk cId="1406920685" sldId="2147483841"/>
          </pc:sldLayoutMkLst>
        </pc:sldLayoutChg>
        <pc:sldLayoutChg chg="add del mod replId">
          <pc:chgData name="Aayush Vashi" userId="S::vashia@uwindsor.ca::a752261e-8ca0-47c0-acdb-b27fd4ed9a60" providerId="AD" clId="Web-{A47AF259-655C-5751-FB44-B357F2720F2D}" dt="2020-12-11T07:23:33.260" v="169"/>
          <pc:sldLayoutMkLst>
            <pc:docMk/>
            <pc:sldMasterMk cId="392798915" sldId="2147483834"/>
            <pc:sldLayoutMk cId="257793001" sldId="2147483842"/>
          </pc:sldLayoutMkLst>
        </pc:sldLayoutChg>
        <pc:sldLayoutChg chg="add del mod replId">
          <pc:chgData name="Aayush Vashi" userId="S::vashia@uwindsor.ca::a752261e-8ca0-47c0-acdb-b27fd4ed9a60" providerId="AD" clId="Web-{A47AF259-655C-5751-FB44-B357F2720F2D}" dt="2020-12-11T07:23:33.260" v="169"/>
          <pc:sldLayoutMkLst>
            <pc:docMk/>
            <pc:sldMasterMk cId="392798915" sldId="2147483834"/>
            <pc:sldLayoutMk cId="1444410336" sldId="2147483843"/>
          </pc:sldLayoutMkLst>
        </pc:sldLayoutChg>
        <pc:sldLayoutChg chg="add del mod replId">
          <pc:chgData name="Aayush Vashi" userId="S::vashia@uwindsor.ca::a752261e-8ca0-47c0-acdb-b27fd4ed9a60" providerId="AD" clId="Web-{A47AF259-655C-5751-FB44-B357F2720F2D}" dt="2020-12-11T07:23:33.260" v="169"/>
          <pc:sldLayoutMkLst>
            <pc:docMk/>
            <pc:sldMasterMk cId="392798915" sldId="2147483834"/>
            <pc:sldLayoutMk cId="101971982" sldId="2147483844"/>
          </pc:sldLayoutMkLst>
        </pc:sldLayoutChg>
        <pc:sldLayoutChg chg="add del mod replId">
          <pc:chgData name="Aayush Vashi" userId="S::vashia@uwindsor.ca::a752261e-8ca0-47c0-acdb-b27fd4ed9a60" providerId="AD" clId="Web-{A47AF259-655C-5751-FB44-B357F2720F2D}" dt="2020-12-11T07:23:33.260" v="169"/>
          <pc:sldLayoutMkLst>
            <pc:docMk/>
            <pc:sldMasterMk cId="392798915" sldId="2147483834"/>
            <pc:sldLayoutMk cId="1974828902" sldId="2147483845"/>
          </pc:sldLayoutMkLst>
        </pc:sldLayoutChg>
        <pc:sldLayoutChg chg="add del mod replId">
          <pc:chgData name="Aayush Vashi" userId="S::vashia@uwindsor.ca::a752261e-8ca0-47c0-acdb-b27fd4ed9a60" providerId="AD" clId="Web-{A47AF259-655C-5751-FB44-B357F2720F2D}" dt="2020-12-11T07:23:33.260" v="169"/>
          <pc:sldLayoutMkLst>
            <pc:docMk/>
            <pc:sldMasterMk cId="392798915" sldId="2147483834"/>
            <pc:sldLayoutMk cId="850765330" sldId="2147483846"/>
          </pc:sldLayoutMkLst>
        </pc:sldLayoutChg>
        <pc:sldLayoutChg chg="add del mod replId">
          <pc:chgData name="Aayush Vashi" userId="S::vashia@uwindsor.ca::a752261e-8ca0-47c0-acdb-b27fd4ed9a60" providerId="AD" clId="Web-{A47AF259-655C-5751-FB44-B357F2720F2D}" dt="2020-12-11T07:23:33.260" v="169"/>
          <pc:sldLayoutMkLst>
            <pc:docMk/>
            <pc:sldMasterMk cId="392798915" sldId="2147483834"/>
            <pc:sldLayoutMk cId="3065072591" sldId="2147483847"/>
          </pc:sldLayoutMkLst>
        </pc:sldLayoutChg>
        <pc:sldLayoutChg chg="add del mod replId">
          <pc:chgData name="Aayush Vashi" userId="S::vashia@uwindsor.ca::a752261e-8ca0-47c0-acdb-b27fd4ed9a60" providerId="AD" clId="Web-{A47AF259-655C-5751-FB44-B357F2720F2D}" dt="2020-12-11T07:23:33.260" v="169"/>
          <pc:sldLayoutMkLst>
            <pc:docMk/>
            <pc:sldMasterMk cId="392798915" sldId="2147483834"/>
            <pc:sldLayoutMk cId="252228291" sldId="2147483848"/>
          </pc:sldLayoutMkLst>
        </pc:sldLayoutChg>
        <pc:sldLayoutChg chg="add del mod replId">
          <pc:chgData name="Aayush Vashi" userId="S::vashia@uwindsor.ca::a752261e-8ca0-47c0-acdb-b27fd4ed9a60" providerId="AD" clId="Web-{A47AF259-655C-5751-FB44-B357F2720F2D}" dt="2020-12-11T07:23:33.260" v="169"/>
          <pc:sldLayoutMkLst>
            <pc:docMk/>
            <pc:sldMasterMk cId="392798915" sldId="2147483834"/>
            <pc:sldLayoutMk cId="1786386745" sldId="2147483849"/>
          </pc:sldLayoutMkLst>
        </pc:sldLayoutChg>
        <pc:sldLayoutChg chg="add del mod replId">
          <pc:chgData name="Aayush Vashi" userId="S::vashia@uwindsor.ca::a752261e-8ca0-47c0-acdb-b27fd4ed9a60" providerId="AD" clId="Web-{A47AF259-655C-5751-FB44-B357F2720F2D}" dt="2020-12-11T07:23:33.260" v="169"/>
          <pc:sldLayoutMkLst>
            <pc:docMk/>
            <pc:sldMasterMk cId="392798915" sldId="2147483834"/>
            <pc:sldLayoutMk cId="1571104912" sldId="2147483850"/>
          </pc:sldLayoutMkLst>
        </pc:sldLayoutChg>
        <pc:sldLayoutChg chg="add del mod replId">
          <pc:chgData name="Aayush Vashi" userId="S::vashia@uwindsor.ca::a752261e-8ca0-47c0-acdb-b27fd4ed9a60" providerId="AD" clId="Web-{A47AF259-655C-5751-FB44-B357F2720F2D}" dt="2020-12-11T07:23:33.260" v="169"/>
          <pc:sldLayoutMkLst>
            <pc:docMk/>
            <pc:sldMasterMk cId="392798915" sldId="2147483834"/>
            <pc:sldLayoutMk cId="604702613" sldId="2147483851"/>
          </pc:sldLayoutMkLst>
        </pc:sldLayoutChg>
      </pc:sldMasterChg>
      <pc:sldMasterChg chg="add del addSldLayout delSldLayout modSldLayout">
        <pc:chgData name="Aayush Vashi" userId="S::vashia@uwindsor.ca::a752261e-8ca0-47c0-acdb-b27fd4ed9a60" providerId="AD" clId="Web-{A47AF259-655C-5751-FB44-B357F2720F2D}" dt="2020-12-11T07:18:31.052" v="118"/>
        <pc:sldMasterMkLst>
          <pc:docMk/>
          <pc:sldMasterMk cId="1428901686" sldId="2147483834"/>
        </pc:sldMasterMkLst>
        <pc:sldLayoutChg chg="add del mod replId">
          <pc:chgData name="Aayush Vashi" userId="S::vashia@uwindsor.ca::a752261e-8ca0-47c0-acdb-b27fd4ed9a60" providerId="AD" clId="Web-{A47AF259-655C-5751-FB44-B357F2720F2D}" dt="2020-12-11T07:18:31.052" v="118"/>
          <pc:sldLayoutMkLst>
            <pc:docMk/>
            <pc:sldMasterMk cId="1428901686" sldId="2147483834"/>
            <pc:sldLayoutMk cId="1249218975" sldId="2147483835"/>
          </pc:sldLayoutMkLst>
        </pc:sldLayoutChg>
        <pc:sldLayoutChg chg="add del mod replId">
          <pc:chgData name="Aayush Vashi" userId="S::vashia@uwindsor.ca::a752261e-8ca0-47c0-acdb-b27fd4ed9a60" providerId="AD" clId="Web-{A47AF259-655C-5751-FB44-B357F2720F2D}" dt="2020-12-11T07:18:31.052" v="118"/>
          <pc:sldLayoutMkLst>
            <pc:docMk/>
            <pc:sldMasterMk cId="1428901686" sldId="2147483834"/>
            <pc:sldLayoutMk cId="2932187930" sldId="2147483836"/>
          </pc:sldLayoutMkLst>
        </pc:sldLayoutChg>
        <pc:sldLayoutChg chg="add del mod replId">
          <pc:chgData name="Aayush Vashi" userId="S::vashia@uwindsor.ca::a752261e-8ca0-47c0-acdb-b27fd4ed9a60" providerId="AD" clId="Web-{A47AF259-655C-5751-FB44-B357F2720F2D}" dt="2020-12-11T07:18:31.052" v="118"/>
          <pc:sldLayoutMkLst>
            <pc:docMk/>
            <pc:sldMasterMk cId="1428901686" sldId="2147483834"/>
            <pc:sldLayoutMk cId="3929937912" sldId="2147483837"/>
          </pc:sldLayoutMkLst>
        </pc:sldLayoutChg>
        <pc:sldLayoutChg chg="add del mod replId">
          <pc:chgData name="Aayush Vashi" userId="S::vashia@uwindsor.ca::a752261e-8ca0-47c0-acdb-b27fd4ed9a60" providerId="AD" clId="Web-{A47AF259-655C-5751-FB44-B357F2720F2D}" dt="2020-12-11T07:18:31.052" v="118"/>
          <pc:sldLayoutMkLst>
            <pc:docMk/>
            <pc:sldMasterMk cId="1428901686" sldId="2147483834"/>
            <pc:sldLayoutMk cId="2427305359" sldId="2147483838"/>
          </pc:sldLayoutMkLst>
        </pc:sldLayoutChg>
        <pc:sldLayoutChg chg="add del mod replId">
          <pc:chgData name="Aayush Vashi" userId="S::vashia@uwindsor.ca::a752261e-8ca0-47c0-acdb-b27fd4ed9a60" providerId="AD" clId="Web-{A47AF259-655C-5751-FB44-B357F2720F2D}" dt="2020-12-11T07:18:31.052" v="118"/>
          <pc:sldLayoutMkLst>
            <pc:docMk/>
            <pc:sldMasterMk cId="1428901686" sldId="2147483834"/>
            <pc:sldLayoutMk cId="2752053828" sldId="2147483839"/>
          </pc:sldLayoutMkLst>
        </pc:sldLayoutChg>
        <pc:sldLayoutChg chg="add del mod replId">
          <pc:chgData name="Aayush Vashi" userId="S::vashia@uwindsor.ca::a752261e-8ca0-47c0-acdb-b27fd4ed9a60" providerId="AD" clId="Web-{A47AF259-655C-5751-FB44-B357F2720F2D}" dt="2020-12-11T07:18:31.052" v="118"/>
          <pc:sldLayoutMkLst>
            <pc:docMk/>
            <pc:sldMasterMk cId="1428901686" sldId="2147483834"/>
            <pc:sldLayoutMk cId="3038206437" sldId="2147483840"/>
          </pc:sldLayoutMkLst>
        </pc:sldLayoutChg>
        <pc:sldLayoutChg chg="add del mod replId">
          <pc:chgData name="Aayush Vashi" userId="S::vashia@uwindsor.ca::a752261e-8ca0-47c0-acdb-b27fd4ed9a60" providerId="AD" clId="Web-{A47AF259-655C-5751-FB44-B357F2720F2D}" dt="2020-12-11T07:18:31.052" v="118"/>
          <pc:sldLayoutMkLst>
            <pc:docMk/>
            <pc:sldMasterMk cId="1428901686" sldId="2147483834"/>
            <pc:sldLayoutMk cId="3752667061" sldId="2147483841"/>
          </pc:sldLayoutMkLst>
        </pc:sldLayoutChg>
        <pc:sldLayoutChg chg="add del mod replId">
          <pc:chgData name="Aayush Vashi" userId="S::vashia@uwindsor.ca::a752261e-8ca0-47c0-acdb-b27fd4ed9a60" providerId="AD" clId="Web-{A47AF259-655C-5751-FB44-B357F2720F2D}" dt="2020-12-11T07:18:31.052" v="118"/>
          <pc:sldLayoutMkLst>
            <pc:docMk/>
            <pc:sldMasterMk cId="1428901686" sldId="2147483834"/>
            <pc:sldLayoutMk cId="2014689826" sldId="2147483842"/>
          </pc:sldLayoutMkLst>
        </pc:sldLayoutChg>
        <pc:sldLayoutChg chg="add del mod replId">
          <pc:chgData name="Aayush Vashi" userId="S::vashia@uwindsor.ca::a752261e-8ca0-47c0-acdb-b27fd4ed9a60" providerId="AD" clId="Web-{A47AF259-655C-5751-FB44-B357F2720F2D}" dt="2020-12-11T07:18:31.052" v="118"/>
          <pc:sldLayoutMkLst>
            <pc:docMk/>
            <pc:sldMasterMk cId="1428901686" sldId="2147483834"/>
            <pc:sldLayoutMk cId="54195275" sldId="2147483843"/>
          </pc:sldLayoutMkLst>
        </pc:sldLayoutChg>
        <pc:sldLayoutChg chg="add del mod replId">
          <pc:chgData name="Aayush Vashi" userId="S::vashia@uwindsor.ca::a752261e-8ca0-47c0-acdb-b27fd4ed9a60" providerId="AD" clId="Web-{A47AF259-655C-5751-FB44-B357F2720F2D}" dt="2020-12-11T07:18:31.052" v="118"/>
          <pc:sldLayoutMkLst>
            <pc:docMk/>
            <pc:sldMasterMk cId="1428901686" sldId="2147483834"/>
            <pc:sldLayoutMk cId="3443843410" sldId="2147483844"/>
          </pc:sldLayoutMkLst>
        </pc:sldLayoutChg>
        <pc:sldLayoutChg chg="add del mod replId">
          <pc:chgData name="Aayush Vashi" userId="S::vashia@uwindsor.ca::a752261e-8ca0-47c0-acdb-b27fd4ed9a60" providerId="AD" clId="Web-{A47AF259-655C-5751-FB44-B357F2720F2D}" dt="2020-12-11T07:18:31.052" v="118"/>
          <pc:sldLayoutMkLst>
            <pc:docMk/>
            <pc:sldMasterMk cId="1428901686" sldId="2147483834"/>
            <pc:sldLayoutMk cId="1266371493" sldId="2147483845"/>
          </pc:sldLayoutMkLst>
        </pc:sldLayoutChg>
      </pc:sldMasterChg>
      <pc:sldMasterChg chg="add del addSldLayout delSldLayout modSldLayout">
        <pc:chgData name="Aayush Vashi" userId="S::vashia@uwindsor.ca::a752261e-8ca0-47c0-acdb-b27fd4ed9a60" providerId="AD" clId="Web-{A47AF259-655C-5751-FB44-B357F2720F2D}" dt="2020-12-11T07:23:02.617" v="165"/>
        <pc:sldMasterMkLst>
          <pc:docMk/>
          <pc:sldMasterMk cId="3857821162" sldId="2147483834"/>
        </pc:sldMasterMkLst>
        <pc:sldLayoutChg chg="add del mod replId">
          <pc:chgData name="Aayush Vashi" userId="S::vashia@uwindsor.ca::a752261e-8ca0-47c0-acdb-b27fd4ed9a60" providerId="AD" clId="Web-{A47AF259-655C-5751-FB44-B357F2720F2D}" dt="2020-12-11T07:23:02.617" v="165"/>
          <pc:sldLayoutMkLst>
            <pc:docMk/>
            <pc:sldMasterMk cId="3857821162" sldId="2147483834"/>
            <pc:sldLayoutMk cId="2755702669" sldId="2147483835"/>
          </pc:sldLayoutMkLst>
        </pc:sldLayoutChg>
        <pc:sldLayoutChg chg="add del mod replId">
          <pc:chgData name="Aayush Vashi" userId="S::vashia@uwindsor.ca::a752261e-8ca0-47c0-acdb-b27fd4ed9a60" providerId="AD" clId="Web-{A47AF259-655C-5751-FB44-B357F2720F2D}" dt="2020-12-11T07:23:02.617" v="165"/>
          <pc:sldLayoutMkLst>
            <pc:docMk/>
            <pc:sldMasterMk cId="3857821162" sldId="2147483834"/>
            <pc:sldLayoutMk cId="322984496" sldId="2147483836"/>
          </pc:sldLayoutMkLst>
        </pc:sldLayoutChg>
        <pc:sldLayoutChg chg="add del mod replId">
          <pc:chgData name="Aayush Vashi" userId="S::vashia@uwindsor.ca::a752261e-8ca0-47c0-acdb-b27fd4ed9a60" providerId="AD" clId="Web-{A47AF259-655C-5751-FB44-B357F2720F2D}" dt="2020-12-11T07:23:02.617" v="165"/>
          <pc:sldLayoutMkLst>
            <pc:docMk/>
            <pc:sldMasterMk cId="3857821162" sldId="2147483834"/>
            <pc:sldLayoutMk cId="561243729" sldId="2147483837"/>
          </pc:sldLayoutMkLst>
        </pc:sldLayoutChg>
        <pc:sldLayoutChg chg="add del mod replId">
          <pc:chgData name="Aayush Vashi" userId="S::vashia@uwindsor.ca::a752261e-8ca0-47c0-acdb-b27fd4ed9a60" providerId="AD" clId="Web-{A47AF259-655C-5751-FB44-B357F2720F2D}" dt="2020-12-11T07:23:02.617" v="165"/>
          <pc:sldLayoutMkLst>
            <pc:docMk/>
            <pc:sldMasterMk cId="3857821162" sldId="2147483834"/>
            <pc:sldLayoutMk cId="3139469191" sldId="2147483838"/>
          </pc:sldLayoutMkLst>
        </pc:sldLayoutChg>
        <pc:sldLayoutChg chg="add del mod replId">
          <pc:chgData name="Aayush Vashi" userId="S::vashia@uwindsor.ca::a752261e-8ca0-47c0-acdb-b27fd4ed9a60" providerId="AD" clId="Web-{A47AF259-655C-5751-FB44-B357F2720F2D}" dt="2020-12-11T07:23:02.617" v="165"/>
          <pc:sldLayoutMkLst>
            <pc:docMk/>
            <pc:sldMasterMk cId="3857821162" sldId="2147483834"/>
            <pc:sldLayoutMk cId="485463407" sldId="2147483839"/>
          </pc:sldLayoutMkLst>
        </pc:sldLayoutChg>
        <pc:sldLayoutChg chg="add del mod replId">
          <pc:chgData name="Aayush Vashi" userId="S::vashia@uwindsor.ca::a752261e-8ca0-47c0-acdb-b27fd4ed9a60" providerId="AD" clId="Web-{A47AF259-655C-5751-FB44-B357F2720F2D}" dt="2020-12-11T07:23:02.617" v="165"/>
          <pc:sldLayoutMkLst>
            <pc:docMk/>
            <pc:sldMasterMk cId="3857821162" sldId="2147483834"/>
            <pc:sldLayoutMk cId="3449092302" sldId="2147483840"/>
          </pc:sldLayoutMkLst>
        </pc:sldLayoutChg>
        <pc:sldLayoutChg chg="add del mod replId">
          <pc:chgData name="Aayush Vashi" userId="S::vashia@uwindsor.ca::a752261e-8ca0-47c0-acdb-b27fd4ed9a60" providerId="AD" clId="Web-{A47AF259-655C-5751-FB44-B357F2720F2D}" dt="2020-12-11T07:23:02.617" v="165"/>
          <pc:sldLayoutMkLst>
            <pc:docMk/>
            <pc:sldMasterMk cId="3857821162" sldId="2147483834"/>
            <pc:sldLayoutMk cId="143536504" sldId="2147483841"/>
          </pc:sldLayoutMkLst>
        </pc:sldLayoutChg>
        <pc:sldLayoutChg chg="add del mod replId">
          <pc:chgData name="Aayush Vashi" userId="S::vashia@uwindsor.ca::a752261e-8ca0-47c0-acdb-b27fd4ed9a60" providerId="AD" clId="Web-{A47AF259-655C-5751-FB44-B357F2720F2D}" dt="2020-12-11T07:23:02.617" v="165"/>
          <pc:sldLayoutMkLst>
            <pc:docMk/>
            <pc:sldMasterMk cId="3857821162" sldId="2147483834"/>
            <pc:sldLayoutMk cId="360290885" sldId="2147483842"/>
          </pc:sldLayoutMkLst>
        </pc:sldLayoutChg>
        <pc:sldLayoutChg chg="add del mod replId">
          <pc:chgData name="Aayush Vashi" userId="S::vashia@uwindsor.ca::a752261e-8ca0-47c0-acdb-b27fd4ed9a60" providerId="AD" clId="Web-{A47AF259-655C-5751-FB44-B357F2720F2D}" dt="2020-12-11T07:23:02.617" v="165"/>
          <pc:sldLayoutMkLst>
            <pc:docMk/>
            <pc:sldMasterMk cId="3857821162" sldId="2147483834"/>
            <pc:sldLayoutMk cId="3994839259" sldId="2147483843"/>
          </pc:sldLayoutMkLst>
        </pc:sldLayoutChg>
        <pc:sldLayoutChg chg="add del mod replId">
          <pc:chgData name="Aayush Vashi" userId="S::vashia@uwindsor.ca::a752261e-8ca0-47c0-acdb-b27fd4ed9a60" providerId="AD" clId="Web-{A47AF259-655C-5751-FB44-B357F2720F2D}" dt="2020-12-11T07:23:02.617" v="165"/>
          <pc:sldLayoutMkLst>
            <pc:docMk/>
            <pc:sldMasterMk cId="3857821162" sldId="2147483834"/>
            <pc:sldLayoutMk cId="52523443" sldId="2147483844"/>
          </pc:sldLayoutMkLst>
        </pc:sldLayoutChg>
        <pc:sldLayoutChg chg="add del mod replId">
          <pc:chgData name="Aayush Vashi" userId="S::vashia@uwindsor.ca::a752261e-8ca0-47c0-acdb-b27fd4ed9a60" providerId="AD" clId="Web-{A47AF259-655C-5751-FB44-B357F2720F2D}" dt="2020-12-11T07:23:02.617" v="165"/>
          <pc:sldLayoutMkLst>
            <pc:docMk/>
            <pc:sldMasterMk cId="3857821162" sldId="2147483834"/>
            <pc:sldLayoutMk cId="1120732393" sldId="2147483845"/>
          </pc:sldLayoutMkLst>
        </pc:sldLayoutChg>
        <pc:sldLayoutChg chg="add del mod replId">
          <pc:chgData name="Aayush Vashi" userId="S::vashia@uwindsor.ca::a752261e-8ca0-47c0-acdb-b27fd4ed9a60" providerId="AD" clId="Web-{A47AF259-655C-5751-FB44-B357F2720F2D}" dt="2020-12-11T07:23:02.617" v="165"/>
          <pc:sldLayoutMkLst>
            <pc:docMk/>
            <pc:sldMasterMk cId="3857821162" sldId="2147483834"/>
            <pc:sldLayoutMk cId="416600427" sldId="2147483846"/>
          </pc:sldLayoutMkLst>
        </pc:sldLayoutChg>
        <pc:sldLayoutChg chg="add del mod replId">
          <pc:chgData name="Aayush Vashi" userId="S::vashia@uwindsor.ca::a752261e-8ca0-47c0-acdb-b27fd4ed9a60" providerId="AD" clId="Web-{A47AF259-655C-5751-FB44-B357F2720F2D}" dt="2020-12-11T07:23:02.617" v="165"/>
          <pc:sldLayoutMkLst>
            <pc:docMk/>
            <pc:sldMasterMk cId="3857821162" sldId="2147483834"/>
            <pc:sldLayoutMk cId="1005958166" sldId="2147483847"/>
          </pc:sldLayoutMkLst>
        </pc:sldLayoutChg>
        <pc:sldLayoutChg chg="add del mod replId">
          <pc:chgData name="Aayush Vashi" userId="S::vashia@uwindsor.ca::a752261e-8ca0-47c0-acdb-b27fd4ed9a60" providerId="AD" clId="Web-{A47AF259-655C-5751-FB44-B357F2720F2D}" dt="2020-12-11T07:23:02.617" v="165"/>
          <pc:sldLayoutMkLst>
            <pc:docMk/>
            <pc:sldMasterMk cId="3857821162" sldId="2147483834"/>
            <pc:sldLayoutMk cId="3275860131" sldId="2147483848"/>
          </pc:sldLayoutMkLst>
        </pc:sldLayoutChg>
        <pc:sldLayoutChg chg="add del mod replId">
          <pc:chgData name="Aayush Vashi" userId="S::vashia@uwindsor.ca::a752261e-8ca0-47c0-acdb-b27fd4ed9a60" providerId="AD" clId="Web-{A47AF259-655C-5751-FB44-B357F2720F2D}" dt="2020-12-11T07:23:02.617" v="165"/>
          <pc:sldLayoutMkLst>
            <pc:docMk/>
            <pc:sldMasterMk cId="3857821162" sldId="2147483834"/>
            <pc:sldLayoutMk cId="3377908162" sldId="2147483849"/>
          </pc:sldLayoutMkLst>
        </pc:sldLayoutChg>
        <pc:sldLayoutChg chg="add del mod replId">
          <pc:chgData name="Aayush Vashi" userId="S::vashia@uwindsor.ca::a752261e-8ca0-47c0-acdb-b27fd4ed9a60" providerId="AD" clId="Web-{A47AF259-655C-5751-FB44-B357F2720F2D}" dt="2020-12-11T07:23:02.617" v="165"/>
          <pc:sldLayoutMkLst>
            <pc:docMk/>
            <pc:sldMasterMk cId="3857821162" sldId="2147483834"/>
            <pc:sldLayoutMk cId="508324118" sldId="2147483850"/>
          </pc:sldLayoutMkLst>
        </pc:sldLayoutChg>
        <pc:sldLayoutChg chg="add del mod replId">
          <pc:chgData name="Aayush Vashi" userId="S::vashia@uwindsor.ca::a752261e-8ca0-47c0-acdb-b27fd4ed9a60" providerId="AD" clId="Web-{A47AF259-655C-5751-FB44-B357F2720F2D}" dt="2020-12-11T07:23:02.617" v="165"/>
          <pc:sldLayoutMkLst>
            <pc:docMk/>
            <pc:sldMasterMk cId="3857821162" sldId="2147483834"/>
            <pc:sldLayoutMk cId="3017587443" sldId="2147483851"/>
          </pc:sldLayoutMkLst>
        </pc:sldLayoutChg>
      </pc:sldMasterChg>
      <pc:sldMasterChg chg="add del addSldLayout delSldLayout modSldLayout">
        <pc:chgData name="Aayush Vashi" userId="S::vashia@uwindsor.ca::a752261e-8ca0-47c0-acdb-b27fd4ed9a60" providerId="AD" clId="Web-{A47AF259-655C-5751-FB44-B357F2720F2D}" dt="2020-12-11T07:23:46.339" v="172"/>
        <pc:sldMasterMkLst>
          <pc:docMk/>
          <pc:sldMasterMk cId="4120260197" sldId="2147483834"/>
        </pc:sldMasterMkLst>
        <pc:sldLayoutChg chg="add del mod replId">
          <pc:chgData name="Aayush Vashi" userId="S::vashia@uwindsor.ca::a752261e-8ca0-47c0-acdb-b27fd4ed9a60" providerId="AD" clId="Web-{A47AF259-655C-5751-FB44-B357F2720F2D}" dt="2020-12-11T07:23:46.339" v="172"/>
          <pc:sldLayoutMkLst>
            <pc:docMk/>
            <pc:sldMasterMk cId="4120260197" sldId="2147483834"/>
            <pc:sldLayoutMk cId="4232973983" sldId="2147483835"/>
          </pc:sldLayoutMkLst>
        </pc:sldLayoutChg>
        <pc:sldLayoutChg chg="add del mod replId">
          <pc:chgData name="Aayush Vashi" userId="S::vashia@uwindsor.ca::a752261e-8ca0-47c0-acdb-b27fd4ed9a60" providerId="AD" clId="Web-{A47AF259-655C-5751-FB44-B357F2720F2D}" dt="2020-12-11T07:23:46.339" v="172"/>
          <pc:sldLayoutMkLst>
            <pc:docMk/>
            <pc:sldMasterMk cId="4120260197" sldId="2147483834"/>
            <pc:sldLayoutMk cId="3093841330" sldId="2147483836"/>
          </pc:sldLayoutMkLst>
        </pc:sldLayoutChg>
        <pc:sldLayoutChg chg="add del mod replId">
          <pc:chgData name="Aayush Vashi" userId="S::vashia@uwindsor.ca::a752261e-8ca0-47c0-acdb-b27fd4ed9a60" providerId="AD" clId="Web-{A47AF259-655C-5751-FB44-B357F2720F2D}" dt="2020-12-11T07:23:46.339" v="172"/>
          <pc:sldLayoutMkLst>
            <pc:docMk/>
            <pc:sldMasterMk cId="4120260197" sldId="2147483834"/>
            <pc:sldLayoutMk cId="2380553277" sldId="2147483837"/>
          </pc:sldLayoutMkLst>
        </pc:sldLayoutChg>
        <pc:sldLayoutChg chg="add del mod replId">
          <pc:chgData name="Aayush Vashi" userId="S::vashia@uwindsor.ca::a752261e-8ca0-47c0-acdb-b27fd4ed9a60" providerId="AD" clId="Web-{A47AF259-655C-5751-FB44-B357F2720F2D}" dt="2020-12-11T07:23:46.339" v="172"/>
          <pc:sldLayoutMkLst>
            <pc:docMk/>
            <pc:sldMasterMk cId="4120260197" sldId="2147483834"/>
            <pc:sldLayoutMk cId="3966122650" sldId="2147483838"/>
          </pc:sldLayoutMkLst>
        </pc:sldLayoutChg>
        <pc:sldLayoutChg chg="add del mod replId">
          <pc:chgData name="Aayush Vashi" userId="S::vashia@uwindsor.ca::a752261e-8ca0-47c0-acdb-b27fd4ed9a60" providerId="AD" clId="Web-{A47AF259-655C-5751-FB44-B357F2720F2D}" dt="2020-12-11T07:23:46.339" v="172"/>
          <pc:sldLayoutMkLst>
            <pc:docMk/>
            <pc:sldMasterMk cId="4120260197" sldId="2147483834"/>
            <pc:sldLayoutMk cId="967544558" sldId="2147483839"/>
          </pc:sldLayoutMkLst>
        </pc:sldLayoutChg>
        <pc:sldLayoutChg chg="add del mod replId">
          <pc:chgData name="Aayush Vashi" userId="S::vashia@uwindsor.ca::a752261e-8ca0-47c0-acdb-b27fd4ed9a60" providerId="AD" clId="Web-{A47AF259-655C-5751-FB44-B357F2720F2D}" dt="2020-12-11T07:23:46.339" v="172"/>
          <pc:sldLayoutMkLst>
            <pc:docMk/>
            <pc:sldMasterMk cId="4120260197" sldId="2147483834"/>
            <pc:sldLayoutMk cId="2598664431" sldId="2147483840"/>
          </pc:sldLayoutMkLst>
        </pc:sldLayoutChg>
        <pc:sldLayoutChg chg="add del mod replId">
          <pc:chgData name="Aayush Vashi" userId="S::vashia@uwindsor.ca::a752261e-8ca0-47c0-acdb-b27fd4ed9a60" providerId="AD" clId="Web-{A47AF259-655C-5751-FB44-B357F2720F2D}" dt="2020-12-11T07:23:46.339" v="172"/>
          <pc:sldLayoutMkLst>
            <pc:docMk/>
            <pc:sldMasterMk cId="4120260197" sldId="2147483834"/>
            <pc:sldLayoutMk cId="2342742079" sldId="2147483841"/>
          </pc:sldLayoutMkLst>
        </pc:sldLayoutChg>
        <pc:sldLayoutChg chg="add del mod replId">
          <pc:chgData name="Aayush Vashi" userId="S::vashia@uwindsor.ca::a752261e-8ca0-47c0-acdb-b27fd4ed9a60" providerId="AD" clId="Web-{A47AF259-655C-5751-FB44-B357F2720F2D}" dt="2020-12-11T07:23:46.339" v="172"/>
          <pc:sldLayoutMkLst>
            <pc:docMk/>
            <pc:sldMasterMk cId="4120260197" sldId="2147483834"/>
            <pc:sldLayoutMk cId="802784874" sldId="2147483842"/>
          </pc:sldLayoutMkLst>
        </pc:sldLayoutChg>
        <pc:sldLayoutChg chg="add del mod replId">
          <pc:chgData name="Aayush Vashi" userId="S::vashia@uwindsor.ca::a752261e-8ca0-47c0-acdb-b27fd4ed9a60" providerId="AD" clId="Web-{A47AF259-655C-5751-FB44-B357F2720F2D}" dt="2020-12-11T07:23:46.339" v="172"/>
          <pc:sldLayoutMkLst>
            <pc:docMk/>
            <pc:sldMasterMk cId="4120260197" sldId="2147483834"/>
            <pc:sldLayoutMk cId="2164397160" sldId="2147483843"/>
          </pc:sldLayoutMkLst>
        </pc:sldLayoutChg>
        <pc:sldLayoutChg chg="add del mod replId">
          <pc:chgData name="Aayush Vashi" userId="S::vashia@uwindsor.ca::a752261e-8ca0-47c0-acdb-b27fd4ed9a60" providerId="AD" clId="Web-{A47AF259-655C-5751-FB44-B357F2720F2D}" dt="2020-12-11T07:23:46.339" v="172"/>
          <pc:sldLayoutMkLst>
            <pc:docMk/>
            <pc:sldMasterMk cId="4120260197" sldId="2147483834"/>
            <pc:sldLayoutMk cId="1373553632" sldId="2147483844"/>
          </pc:sldLayoutMkLst>
        </pc:sldLayoutChg>
        <pc:sldLayoutChg chg="add del mod replId">
          <pc:chgData name="Aayush Vashi" userId="S::vashia@uwindsor.ca::a752261e-8ca0-47c0-acdb-b27fd4ed9a60" providerId="AD" clId="Web-{A47AF259-655C-5751-FB44-B357F2720F2D}" dt="2020-12-11T07:23:46.339" v="172"/>
          <pc:sldLayoutMkLst>
            <pc:docMk/>
            <pc:sldMasterMk cId="4120260197" sldId="2147483834"/>
            <pc:sldLayoutMk cId="890360693" sldId="2147483845"/>
          </pc:sldLayoutMkLst>
        </pc:sldLayoutChg>
        <pc:sldLayoutChg chg="add del mod replId">
          <pc:chgData name="Aayush Vashi" userId="S::vashia@uwindsor.ca::a752261e-8ca0-47c0-acdb-b27fd4ed9a60" providerId="AD" clId="Web-{A47AF259-655C-5751-FB44-B357F2720F2D}" dt="2020-12-11T07:23:46.339" v="172"/>
          <pc:sldLayoutMkLst>
            <pc:docMk/>
            <pc:sldMasterMk cId="4120260197" sldId="2147483834"/>
            <pc:sldLayoutMk cId="2741204844" sldId="2147483846"/>
          </pc:sldLayoutMkLst>
        </pc:sldLayoutChg>
        <pc:sldLayoutChg chg="add del mod replId">
          <pc:chgData name="Aayush Vashi" userId="S::vashia@uwindsor.ca::a752261e-8ca0-47c0-acdb-b27fd4ed9a60" providerId="AD" clId="Web-{A47AF259-655C-5751-FB44-B357F2720F2D}" dt="2020-12-11T07:23:46.339" v="172"/>
          <pc:sldLayoutMkLst>
            <pc:docMk/>
            <pc:sldMasterMk cId="4120260197" sldId="2147483834"/>
            <pc:sldLayoutMk cId="1639394006" sldId="2147483847"/>
          </pc:sldLayoutMkLst>
        </pc:sldLayoutChg>
        <pc:sldLayoutChg chg="add del mod replId">
          <pc:chgData name="Aayush Vashi" userId="S::vashia@uwindsor.ca::a752261e-8ca0-47c0-acdb-b27fd4ed9a60" providerId="AD" clId="Web-{A47AF259-655C-5751-FB44-B357F2720F2D}" dt="2020-12-11T07:23:46.339" v="172"/>
          <pc:sldLayoutMkLst>
            <pc:docMk/>
            <pc:sldMasterMk cId="4120260197" sldId="2147483834"/>
            <pc:sldLayoutMk cId="867134761" sldId="2147483848"/>
          </pc:sldLayoutMkLst>
        </pc:sldLayoutChg>
        <pc:sldLayoutChg chg="add del mod replId">
          <pc:chgData name="Aayush Vashi" userId="S::vashia@uwindsor.ca::a752261e-8ca0-47c0-acdb-b27fd4ed9a60" providerId="AD" clId="Web-{A47AF259-655C-5751-FB44-B357F2720F2D}" dt="2020-12-11T07:23:46.339" v="172"/>
          <pc:sldLayoutMkLst>
            <pc:docMk/>
            <pc:sldMasterMk cId="4120260197" sldId="2147483834"/>
            <pc:sldLayoutMk cId="3534377110" sldId="2147483849"/>
          </pc:sldLayoutMkLst>
        </pc:sldLayoutChg>
        <pc:sldLayoutChg chg="add del mod replId">
          <pc:chgData name="Aayush Vashi" userId="S::vashia@uwindsor.ca::a752261e-8ca0-47c0-acdb-b27fd4ed9a60" providerId="AD" clId="Web-{A47AF259-655C-5751-FB44-B357F2720F2D}" dt="2020-12-11T07:23:46.339" v="172"/>
          <pc:sldLayoutMkLst>
            <pc:docMk/>
            <pc:sldMasterMk cId="4120260197" sldId="2147483834"/>
            <pc:sldLayoutMk cId="1352064004" sldId="2147483850"/>
          </pc:sldLayoutMkLst>
        </pc:sldLayoutChg>
        <pc:sldLayoutChg chg="add del mod replId">
          <pc:chgData name="Aayush Vashi" userId="S::vashia@uwindsor.ca::a752261e-8ca0-47c0-acdb-b27fd4ed9a60" providerId="AD" clId="Web-{A47AF259-655C-5751-FB44-B357F2720F2D}" dt="2020-12-11T07:23:46.339" v="172"/>
          <pc:sldLayoutMkLst>
            <pc:docMk/>
            <pc:sldMasterMk cId="4120260197" sldId="2147483834"/>
            <pc:sldLayoutMk cId="3618141562" sldId="2147483851"/>
          </pc:sldLayoutMkLst>
        </pc:sldLayoutChg>
      </pc:sldMasterChg>
      <pc:sldMasterChg chg="add del addSldLayout delSldLayout modSldLayout">
        <pc:chgData name="Aayush Vashi" userId="S::vashia@uwindsor.ca::a752261e-8ca0-47c0-acdb-b27fd4ed9a60" providerId="AD" clId="Web-{A47AF259-655C-5751-FB44-B357F2720F2D}" dt="2020-12-11T07:23:51.449" v="173"/>
        <pc:sldMasterMkLst>
          <pc:docMk/>
          <pc:sldMasterMk cId="2944066193" sldId="2147483852"/>
        </pc:sldMasterMkLst>
        <pc:sldLayoutChg chg="add del mod replId">
          <pc:chgData name="Aayush Vashi" userId="S::vashia@uwindsor.ca::a752261e-8ca0-47c0-acdb-b27fd4ed9a60" providerId="AD" clId="Web-{A47AF259-655C-5751-FB44-B357F2720F2D}" dt="2020-12-11T07:23:51.449" v="173"/>
          <pc:sldLayoutMkLst>
            <pc:docMk/>
            <pc:sldMasterMk cId="2944066193" sldId="2147483852"/>
            <pc:sldLayoutMk cId="183396081" sldId="2147483853"/>
          </pc:sldLayoutMkLst>
        </pc:sldLayoutChg>
        <pc:sldLayoutChg chg="add del mod replId">
          <pc:chgData name="Aayush Vashi" userId="S::vashia@uwindsor.ca::a752261e-8ca0-47c0-acdb-b27fd4ed9a60" providerId="AD" clId="Web-{A47AF259-655C-5751-FB44-B357F2720F2D}" dt="2020-12-11T07:23:51.449" v="173"/>
          <pc:sldLayoutMkLst>
            <pc:docMk/>
            <pc:sldMasterMk cId="2944066193" sldId="2147483852"/>
            <pc:sldLayoutMk cId="3761454069" sldId="2147483854"/>
          </pc:sldLayoutMkLst>
        </pc:sldLayoutChg>
        <pc:sldLayoutChg chg="add del mod replId">
          <pc:chgData name="Aayush Vashi" userId="S::vashia@uwindsor.ca::a752261e-8ca0-47c0-acdb-b27fd4ed9a60" providerId="AD" clId="Web-{A47AF259-655C-5751-FB44-B357F2720F2D}" dt="2020-12-11T07:23:51.449" v="173"/>
          <pc:sldLayoutMkLst>
            <pc:docMk/>
            <pc:sldMasterMk cId="2944066193" sldId="2147483852"/>
            <pc:sldLayoutMk cId="850617883" sldId="2147483855"/>
          </pc:sldLayoutMkLst>
        </pc:sldLayoutChg>
        <pc:sldLayoutChg chg="add del mod replId">
          <pc:chgData name="Aayush Vashi" userId="S::vashia@uwindsor.ca::a752261e-8ca0-47c0-acdb-b27fd4ed9a60" providerId="AD" clId="Web-{A47AF259-655C-5751-FB44-B357F2720F2D}" dt="2020-12-11T07:23:51.449" v="173"/>
          <pc:sldLayoutMkLst>
            <pc:docMk/>
            <pc:sldMasterMk cId="2944066193" sldId="2147483852"/>
            <pc:sldLayoutMk cId="3768273738" sldId="2147483856"/>
          </pc:sldLayoutMkLst>
        </pc:sldLayoutChg>
        <pc:sldLayoutChg chg="add del mod replId">
          <pc:chgData name="Aayush Vashi" userId="S::vashia@uwindsor.ca::a752261e-8ca0-47c0-acdb-b27fd4ed9a60" providerId="AD" clId="Web-{A47AF259-655C-5751-FB44-B357F2720F2D}" dt="2020-12-11T07:23:51.449" v="173"/>
          <pc:sldLayoutMkLst>
            <pc:docMk/>
            <pc:sldMasterMk cId="2944066193" sldId="2147483852"/>
            <pc:sldLayoutMk cId="142758109" sldId="2147483857"/>
          </pc:sldLayoutMkLst>
        </pc:sldLayoutChg>
        <pc:sldLayoutChg chg="add del mod replId">
          <pc:chgData name="Aayush Vashi" userId="S::vashia@uwindsor.ca::a752261e-8ca0-47c0-acdb-b27fd4ed9a60" providerId="AD" clId="Web-{A47AF259-655C-5751-FB44-B357F2720F2D}" dt="2020-12-11T07:23:51.449" v="173"/>
          <pc:sldLayoutMkLst>
            <pc:docMk/>
            <pc:sldMasterMk cId="2944066193" sldId="2147483852"/>
            <pc:sldLayoutMk cId="2985447723" sldId="2147483858"/>
          </pc:sldLayoutMkLst>
        </pc:sldLayoutChg>
        <pc:sldLayoutChg chg="add del mod replId">
          <pc:chgData name="Aayush Vashi" userId="S::vashia@uwindsor.ca::a752261e-8ca0-47c0-acdb-b27fd4ed9a60" providerId="AD" clId="Web-{A47AF259-655C-5751-FB44-B357F2720F2D}" dt="2020-12-11T07:23:51.449" v="173"/>
          <pc:sldLayoutMkLst>
            <pc:docMk/>
            <pc:sldMasterMk cId="2944066193" sldId="2147483852"/>
            <pc:sldLayoutMk cId="1646025674" sldId="2147483859"/>
          </pc:sldLayoutMkLst>
        </pc:sldLayoutChg>
        <pc:sldLayoutChg chg="add del mod replId">
          <pc:chgData name="Aayush Vashi" userId="S::vashia@uwindsor.ca::a752261e-8ca0-47c0-acdb-b27fd4ed9a60" providerId="AD" clId="Web-{A47AF259-655C-5751-FB44-B357F2720F2D}" dt="2020-12-11T07:23:51.449" v="173"/>
          <pc:sldLayoutMkLst>
            <pc:docMk/>
            <pc:sldMasterMk cId="2944066193" sldId="2147483852"/>
            <pc:sldLayoutMk cId="2704841043" sldId="2147483860"/>
          </pc:sldLayoutMkLst>
        </pc:sldLayoutChg>
        <pc:sldLayoutChg chg="add del mod replId">
          <pc:chgData name="Aayush Vashi" userId="S::vashia@uwindsor.ca::a752261e-8ca0-47c0-acdb-b27fd4ed9a60" providerId="AD" clId="Web-{A47AF259-655C-5751-FB44-B357F2720F2D}" dt="2020-12-11T07:23:51.449" v="173"/>
          <pc:sldLayoutMkLst>
            <pc:docMk/>
            <pc:sldMasterMk cId="2944066193" sldId="2147483852"/>
            <pc:sldLayoutMk cId="242356086" sldId="2147483861"/>
          </pc:sldLayoutMkLst>
        </pc:sldLayoutChg>
        <pc:sldLayoutChg chg="add del mod replId">
          <pc:chgData name="Aayush Vashi" userId="S::vashia@uwindsor.ca::a752261e-8ca0-47c0-acdb-b27fd4ed9a60" providerId="AD" clId="Web-{A47AF259-655C-5751-FB44-B357F2720F2D}" dt="2020-12-11T07:23:51.449" v="173"/>
          <pc:sldLayoutMkLst>
            <pc:docMk/>
            <pc:sldMasterMk cId="2944066193" sldId="2147483852"/>
            <pc:sldLayoutMk cId="81965341" sldId="2147483862"/>
          </pc:sldLayoutMkLst>
        </pc:sldLayoutChg>
        <pc:sldLayoutChg chg="add del mod replId">
          <pc:chgData name="Aayush Vashi" userId="S::vashia@uwindsor.ca::a752261e-8ca0-47c0-acdb-b27fd4ed9a60" providerId="AD" clId="Web-{A47AF259-655C-5751-FB44-B357F2720F2D}" dt="2020-12-11T07:23:51.449" v="173"/>
          <pc:sldLayoutMkLst>
            <pc:docMk/>
            <pc:sldMasterMk cId="2944066193" sldId="2147483852"/>
            <pc:sldLayoutMk cId="3165488331" sldId="2147483863"/>
          </pc:sldLayoutMkLst>
        </pc:sldLayoutChg>
        <pc:sldLayoutChg chg="add del mod replId">
          <pc:chgData name="Aayush Vashi" userId="S::vashia@uwindsor.ca::a752261e-8ca0-47c0-acdb-b27fd4ed9a60" providerId="AD" clId="Web-{A47AF259-655C-5751-FB44-B357F2720F2D}" dt="2020-12-11T07:23:51.449" v="173"/>
          <pc:sldLayoutMkLst>
            <pc:docMk/>
            <pc:sldMasterMk cId="2944066193" sldId="2147483852"/>
            <pc:sldLayoutMk cId="1769641344" sldId="2147483864"/>
          </pc:sldLayoutMkLst>
        </pc:sldLayoutChg>
        <pc:sldLayoutChg chg="add del mod replId">
          <pc:chgData name="Aayush Vashi" userId="S::vashia@uwindsor.ca::a752261e-8ca0-47c0-acdb-b27fd4ed9a60" providerId="AD" clId="Web-{A47AF259-655C-5751-FB44-B357F2720F2D}" dt="2020-12-11T07:23:51.449" v="173"/>
          <pc:sldLayoutMkLst>
            <pc:docMk/>
            <pc:sldMasterMk cId="2944066193" sldId="2147483852"/>
            <pc:sldLayoutMk cId="2339681331" sldId="2147483865"/>
          </pc:sldLayoutMkLst>
        </pc:sldLayoutChg>
        <pc:sldLayoutChg chg="add del mod replId">
          <pc:chgData name="Aayush Vashi" userId="S::vashia@uwindsor.ca::a752261e-8ca0-47c0-acdb-b27fd4ed9a60" providerId="AD" clId="Web-{A47AF259-655C-5751-FB44-B357F2720F2D}" dt="2020-12-11T07:23:51.449" v="173"/>
          <pc:sldLayoutMkLst>
            <pc:docMk/>
            <pc:sldMasterMk cId="2944066193" sldId="2147483852"/>
            <pc:sldLayoutMk cId="2882493345" sldId="2147483866"/>
          </pc:sldLayoutMkLst>
        </pc:sldLayoutChg>
        <pc:sldLayoutChg chg="add del mod replId">
          <pc:chgData name="Aayush Vashi" userId="S::vashia@uwindsor.ca::a752261e-8ca0-47c0-acdb-b27fd4ed9a60" providerId="AD" clId="Web-{A47AF259-655C-5751-FB44-B357F2720F2D}" dt="2020-12-11T07:23:51.449" v="173"/>
          <pc:sldLayoutMkLst>
            <pc:docMk/>
            <pc:sldMasterMk cId="2944066193" sldId="2147483852"/>
            <pc:sldLayoutMk cId="1455185717" sldId="2147483867"/>
          </pc:sldLayoutMkLst>
        </pc:sldLayoutChg>
        <pc:sldLayoutChg chg="add del mod replId">
          <pc:chgData name="Aayush Vashi" userId="S::vashia@uwindsor.ca::a752261e-8ca0-47c0-acdb-b27fd4ed9a60" providerId="AD" clId="Web-{A47AF259-655C-5751-FB44-B357F2720F2D}" dt="2020-12-11T07:23:51.449" v="173"/>
          <pc:sldLayoutMkLst>
            <pc:docMk/>
            <pc:sldMasterMk cId="2944066193" sldId="2147483852"/>
            <pc:sldLayoutMk cId="3059374939" sldId="2147483868"/>
          </pc:sldLayoutMkLst>
        </pc:sldLayoutChg>
        <pc:sldLayoutChg chg="add del mod replId">
          <pc:chgData name="Aayush Vashi" userId="S::vashia@uwindsor.ca::a752261e-8ca0-47c0-acdb-b27fd4ed9a60" providerId="AD" clId="Web-{A47AF259-655C-5751-FB44-B357F2720F2D}" dt="2020-12-11T07:23:51.449" v="173"/>
          <pc:sldLayoutMkLst>
            <pc:docMk/>
            <pc:sldMasterMk cId="2944066193" sldId="2147483852"/>
            <pc:sldLayoutMk cId="1130277648" sldId="2147483869"/>
          </pc:sldLayoutMkLst>
        </pc:sldLayoutChg>
      </pc:sldMasterChg>
      <pc:sldMasterChg chg="add del addSldLayout delSldLayout modSldLayout">
        <pc:chgData name="Aayush Vashi" userId="S::vashia@uwindsor.ca::a752261e-8ca0-47c0-acdb-b27fd4ed9a60" providerId="AD" clId="Web-{A47AF259-655C-5751-FB44-B357F2720F2D}" dt="2020-12-11T07:23:54.887" v="174"/>
        <pc:sldMasterMkLst>
          <pc:docMk/>
          <pc:sldMasterMk cId="3634549222" sldId="2147483870"/>
        </pc:sldMasterMkLst>
        <pc:sldLayoutChg chg="add del mod replId">
          <pc:chgData name="Aayush Vashi" userId="S::vashia@uwindsor.ca::a752261e-8ca0-47c0-acdb-b27fd4ed9a60" providerId="AD" clId="Web-{A47AF259-655C-5751-FB44-B357F2720F2D}" dt="2020-12-11T07:23:54.887" v="174"/>
          <pc:sldLayoutMkLst>
            <pc:docMk/>
            <pc:sldMasterMk cId="3634549222" sldId="2147483870"/>
            <pc:sldLayoutMk cId="3080940912" sldId="2147483871"/>
          </pc:sldLayoutMkLst>
        </pc:sldLayoutChg>
        <pc:sldLayoutChg chg="add del mod replId">
          <pc:chgData name="Aayush Vashi" userId="S::vashia@uwindsor.ca::a752261e-8ca0-47c0-acdb-b27fd4ed9a60" providerId="AD" clId="Web-{A47AF259-655C-5751-FB44-B357F2720F2D}" dt="2020-12-11T07:23:54.887" v="174"/>
          <pc:sldLayoutMkLst>
            <pc:docMk/>
            <pc:sldMasterMk cId="3634549222" sldId="2147483870"/>
            <pc:sldLayoutMk cId="3254762794" sldId="2147483872"/>
          </pc:sldLayoutMkLst>
        </pc:sldLayoutChg>
        <pc:sldLayoutChg chg="add del mod replId">
          <pc:chgData name="Aayush Vashi" userId="S::vashia@uwindsor.ca::a752261e-8ca0-47c0-acdb-b27fd4ed9a60" providerId="AD" clId="Web-{A47AF259-655C-5751-FB44-B357F2720F2D}" dt="2020-12-11T07:23:54.887" v="174"/>
          <pc:sldLayoutMkLst>
            <pc:docMk/>
            <pc:sldMasterMk cId="3634549222" sldId="2147483870"/>
            <pc:sldLayoutMk cId="631150158" sldId="2147483873"/>
          </pc:sldLayoutMkLst>
        </pc:sldLayoutChg>
        <pc:sldLayoutChg chg="add del mod replId">
          <pc:chgData name="Aayush Vashi" userId="S::vashia@uwindsor.ca::a752261e-8ca0-47c0-acdb-b27fd4ed9a60" providerId="AD" clId="Web-{A47AF259-655C-5751-FB44-B357F2720F2D}" dt="2020-12-11T07:23:54.887" v="174"/>
          <pc:sldLayoutMkLst>
            <pc:docMk/>
            <pc:sldMasterMk cId="3634549222" sldId="2147483870"/>
            <pc:sldLayoutMk cId="1175240766" sldId="2147483874"/>
          </pc:sldLayoutMkLst>
        </pc:sldLayoutChg>
        <pc:sldLayoutChg chg="add del mod replId">
          <pc:chgData name="Aayush Vashi" userId="S::vashia@uwindsor.ca::a752261e-8ca0-47c0-acdb-b27fd4ed9a60" providerId="AD" clId="Web-{A47AF259-655C-5751-FB44-B357F2720F2D}" dt="2020-12-11T07:23:54.887" v="174"/>
          <pc:sldLayoutMkLst>
            <pc:docMk/>
            <pc:sldMasterMk cId="3634549222" sldId="2147483870"/>
            <pc:sldLayoutMk cId="1841622407" sldId="2147483875"/>
          </pc:sldLayoutMkLst>
        </pc:sldLayoutChg>
        <pc:sldLayoutChg chg="add del mod replId">
          <pc:chgData name="Aayush Vashi" userId="S::vashia@uwindsor.ca::a752261e-8ca0-47c0-acdb-b27fd4ed9a60" providerId="AD" clId="Web-{A47AF259-655C-5751-FB44-B357F2720F2D}" dt="2020-12-11T07:23:54.887" v="174"/>
          <pc:sldLayoutMkLst>
            <pc:docMk/>
            <pc:sldMasterMk cId="3634549222" sldId="2147483870"/>
            <pc:sldLayoutMk cId="1209191326" sldId="2147483876"/>
          </pc:sldLayoutMkLst>
        </pc:sldLayoutChg>
        <pc:sldLayoutChg chg="add del mod replId">
          <pc:chgData name="Aayush Vashi" userId="S::vashia@uwindsor.ca::a752261e-8ca0-47c0-acdb-b27fd4ed9a60" providerId="AD" clId="Web-{A47AF259-655C-5751-FB44-B357F2720F2D}" dt="2020-12-11T07:23:54.887" v="174"/>
          <pc:sldLayoutMkLst>
            <pc:docMk/>
            <pc:sldMasterMk cId="3634549222" sldId="2147483870"/>
            <pc:sldLayoutMk cId="203901241" sldId="2147483877"/>
          </pc:sldLayoutMkLst>
        </pc:sldLayoutChg>
        <pc:sldLayoutChg chg="add del mod replId">
          <pc:chgData name="Aayush Vashi" userId="S::vashia@uwindsor.ca::a752261e-8ca0-47c0-acdb-b27fd4ed9a60" providerId="AD" clId="Web-{A47AF259-655C-5751-FB44-B357F2720F2D}" dt="2020-12-11T07:23:54.887" v="174"/>
          <pc:sldLayoutMkLst>
            <pc:docMk/>
            <pc:sldMasterMk cId="3634549222" sldId="2147483870"/>
            <pc:sldLayoutMk cId="1691705339" sldId="2147483878"/>
          </pc:sldLayoutMkLst>
        </pc:sldLayoutChg>
        <pc:sldLayoutChg chg="add del mod replId">
          <pc:chgData name="Aayush Vashi" userId="S::vashia@uwindsor.ca::a752261e-8ca0-47c0-acdb-b27fd4ed9a60" providerId="AD" clId="Web-{A47AF259-655C-5751-FB44-B357F2720F2D}" dt="2020-12-11T07:23:54.887" v="174"/>
          <pc:sldLayoutMkLst>
            <pc:docMk/>
            <pc:sldMasterMk cId="3634549222" sldId="2147483870"/>
            <pc:sldLayoutMk cId="3079659818" sldId="2147483879"/>
          </pc:sldLayoutMkLst>
        </pc:sldLayoutChg>
        <pc:sldLayoutChg chg="add del mod replId">
          <pc:chgData name="Aayush Vashi" userId="S::vashia@uwindsor.ca::a752261e-8ca0-47c0-acdb-b27fd4ed9a60" providerId="AD" clId="Web-{A47AF259-655C-5751-FB44-B357F2720F2D}" dt="2020-12-11T07:23:54.887" v="174"/>
          <pc:sldLayoutMkLst>
            <pc:docMk/>
            <pc:sldMasterMk cId="3634549222" sldId="2147483870"/>
            <pc:sldLayoutMk cId="2948372447" sldId="2147483880"/>
          </pc:sldLayoutMkLst>
        </pc:sldLayoutChg>
        <pc:sldLayoutChg chg="add del mod replId">
          <pc:chgData name="Aayush Vashi" userId="S::vashia@uwindsor.ca::a752261e-8ca0-47c0-acdb-b27fd4ed9a60" providerId="AD" clId="Web-{A47AF259-655C-5751-FB44-B357F2720F2D}" dt="2020-12-11T07:23:54.887" v="174"/>
          <pc:sldLayoutMkLst>
            <pc:docMk/>
            <pc:sldMasterMk cId="3634549222" sldId="2147483870"/>
            <pc:sldLayoutMk cId="1509443877" sldId="2147483881"/>
          </pc:sldLayoutMkLst>
        </pc:sldLayoutChg>
        <pc:sldLayoutChg chg="add del mod replId">
          <pc:chgData name="Aayush Vashi" userId="S::vashia@uwindsor.ca::a752261e-8ca0-47c0-acdb-b27fd4ed9a60" providerId="AD" clId="Web-{A47AF259-655C-5751-FB44-B357F2720F2D}" dt="2020-12-11T07:23:54.887" v="174"/>
          <pc:sldLayoutMkLst>
            <pc:docMk/>
            <pc:sldMasterMk cId="3634549222" sldId="2147483870"/>
            <pc:sldLayoutMk cId="2122310866" sldId="2147483882"/>
          </pc:sldLayoutMkLst>
        </pc:sldLayoutChg>
        <pc:sldLayoutChg chg="add del mod replId">
          <pc:chgData name="Aayush Vashi" userId="S::vashia@uwindsor.ca::a752261e-8ca0-47c0-acdb-b27fd4ed9a60" providerId="AD" clId="Web-{A47AF259-655C-5751-FB44-B357F2720F2D}" dt="2020-12-11T07:23:54.887" v="174"/>
          <pc:sldLayoutMkLst>
            <pc:docMk/>
            <pc:sldMasterMk cId="3634549222" sldId="2147483870"/>
            <pc:sldLayoutMk cId="3545668197" sldId="2147483883"/>
          </pc:sldLayoutMkLst>
        </pc:sldLayoutChg>
        <pc:sldLayoutChg chg="add del mod replId">
          <pc:chgData name="Aayush Vashi" userId="S::vashia@uwindsor.ca::a752261e-8ca0-47c0-acdb-b27fd4ed9a60" providerId="AD" clId="Web-{A47AF259-655C-5751-FB44-B357F2720F2D}" dt="2020-12-11T07:23:54.887" v="174"/>
          <pc:sldLayoutMkLst>
            <pc:docMk/>
            <pc:sldMasterMk cId="3634549222" sldId="2147483870"/>
            <pc:sldLayoutMk cId="3651789016" sldId="2147483884"/>
          </pc:sldLayoutMkLst>
        </pc:sldLayoutChg>
        <pc:sldLayoutChg chg="add del mod replId">
          <pc:chgData name="Aayush Vashi" userId="S::vashia@uwindsor.ca::a752261e-8ca0-47c0-acdb-b27fd4ed9a60" providerId="AD" clId="Web-{A47AF259-655C-5751-FB44-B357F2720F2D}" dt="2020-12-11T07:23:54.887" v="174"/>
          <pc:sldLayoutMkLst>
            <pc:docMk/>
            <pc:sldMasterMk cId="3634549222" sldId="2147483870"/>
            <pc:sldLayoutMk cId="4057762103" sldId="2147483885"/>
          </pc:sldLayoutMkLst>
        </pc:sldLayoutChg>
        <pc:sldLayoutChg chg="add del mod replId">
          <pc:chgData name="Aayush Vashi" userId="S::vashia@uwindsor.ca::a752261e-8ca0-47c0-acdb-b27fd4ed9a60" providerId="AD" clId="Web-{A47AF259-655C-5751-FB44-B357F2720F2D}" dt="2020-12-11T07:23:54.887" v="174"/>
          <pc:sldLayoutMkLst>
            <pc:docMk/>
            <pc:sldMasterMk cId="3634549222" sldId="2147483870"/>
            <pc:sldLayoutMk cId="100550919" sldId="2147483886"/>
          </pc:sldLayoutMkLst>
        </pc:sldLayoutChg>
        <pc:sldLayoutChg chg="add del mod replId">
          <pc:chgData name="Aayush Vashi" userId="S::vashia@uwindsor.ca::a752261e-8ca0-47c0-acdb-b27fd4ed9a60" providerId="AD" clId="Web-{A47AF259-655C-5751-FB44-B357F2720F2D}" dt="2020-12-11T07:23:54.887" v="174"/>
          <pc:sldLayoutMkLst>
            <pc:docMk/>
            <pc:sldMasterMk cId="3634549222" sldId="2147483870"/>
            <pc:sldLayoutMk cId="1772292326" sldId="2147483887"/>
          </pc:sldLayoutMkLst>
        </pc:sldLayoutChg>
      </pc:sldMasterChg>
      <pc:sldMasterChg chg="add addSldLayout modSldLayout">
        <pc:chgData name="Aayush Vashi" userId="S::vashia@uwindsor.ca::a752261e-8ca0-47c0-acdb-b27fd4ed9a60" providerId="AD" clId="Web-{A47AF259-655C-5751-FB44-B357F2720F2D}" dt="2020-12-11T07:23:54.887" v="174"/>
        <pc:sldMasterMkLst>
          <pc:docMk/>
          <pc:sldMasterMk cId="2303747417" sldId="2147483888"/>
        </pc:sldMasterMkLst>
        <pc:sldLayoutChg chg="add mod replId">
          <pc:chgData name="Aayush Vashi" userId="S::vashia@uwindsor.ca::a752261e-8ca0-47c0-acdb-b27fd4ed9a60" providerId="AD" clId="Web-{A47AF259-655C-5751-FB44-B357F2720F2D}" dt="2020-12-11T07:23:54.887" v="174"/>
          <pc:sldLayoutMkLst>
            <pc:docMk/>
            <pc:sldMasterMk cId="2303747417" sldId="2147483888"/>
            <pc:sldLayoutMk cId="1565576182" sldId="2147483889"/>
          </pc:sldLayoutMkLst>
        </pc:sldLayoutChg>
        <pc:sldLayoutChg chg="add mod replId">
          <pc:chgData name="Aayush Vashi" userId="S::vashia@uwindsor.ca::a752261e-8ca0-47c0-acdb-b27fd4ed9a60" providerId="AD" clId="Web-{A47AF259-655C-5751-FB44-B357F2720F2D}" dt="2020-12-11T07:23:54.887" v="174"/>
          <pc:sldLayoutMkLst>
            <pc:docMk/>
            <pc:sldMasterMk cId="2303747417" sldId="2147483888"/>
            <pc:sldLayoutMk cId="4159665173" sldId="2147483890"/>
          </pc:sldLayoutMkLst>
        </pc:sldLayoutChg>
        <pc:sldLayoutChg chg="add mod replId">
          <pc:chgData name="Aayush Vashi" userId="S::vashia@uwindsor.ca::a752261e-8ca0-47c0-acdb-b27fd4ed9a60" providerId="AD" clId="Web-{A47AF259-655C-5751-FB44-B357F2720F2D}" dt="2020-12-11T07:23:54.887" v="174"/>
          <pc:sldLayoutMkLst>
            <pc:docMk/>
            <pc:sldMasterMk cId="2303747417" sldId="2147483888"/>
            <pc:sldLayoutMk cId="1061362078" sldId="2147483891"/>
          </pc:sldLayoutMkLst>
        </pc:sldLayoutChg>
        <pc:sldLayoutChg chg="add mod replId">
          <pc:chgData name="Aayush Vashi" userId="S::vashia@uwindsor.ca::a752261e-8ca0-47c0-acdb-b27fd4ed9a60" providerId="AD" clId="Web-{A47AF259-655C-5751-FB44-B357F2720F2D}" dt="2020-12-11T07:23:54.887" v="174"/>
          <pc:sldLayoutMkLst>
            <pc:docMk/>
            <pc:sldMasterMk cId="2303747417" sldId="2147483888"/>
            <pc:sldLayoutMk cId="4002312252" sldId="2147483892"/>
          </pc:sldLayoutMkLst>
        </pc:sldLayoutChg>
        <pc:sldLayoutChg chg="add mod replId">
          <pc:chgData name="Aayush Vashi" userId="S::vashia@uwindsor.ca::a752261e-8ca0-47c0-acdb-b27fd4ed9a60" providerId="AD" clId="Web-{A47AF259-655C-5751-FB44-B357F2720F2D}" dt="2020-12-11T07:23:54.887" v="174"/>
          <pc:sldLayoutMkLst>
            <pc:docMk/>
            <pc:sldMasterMk cId="2303747417" sldId="2147483888"/>
            <pc:sldLayoutMk cId="474149240" sldId="2147483893"/>
          </pc:sldLayoutMkLst>
        </pc:sldLayoutChg>
        <pc:sldLayoutChg chg="add mod replId">
          <pc:chgData name="Aayush Vashi" userId="S::vashia@uwindsor.ca::a752261e-8ca0-47c0-acdb-b27fd4ed9a60" providerId="AD" clId="Web-{A47AF259-655C-5751-FB44-B357F2720F2D}" dt="2020-12-11T07:23:54.887" v="174"/>
          <pc:sldLayoutMkLst>
            <pc:docMk/>
            <pc:sldMasterMk cId="2303747417" sldId="2147483888"/>
            <pc:sldLayoutMk cId="2310396116" sldId="2147483894"/>
          </pc:sldLayoutMkLst>
        </pc:sldLayoutChg>
        <pc:sldLayoutChg chg="add mod replId">
          <pc:chgData name="Aayush Vashi" userId="S::vashia@uwindsor.ca::a752261e-8ca0-47c0-acdb-b27fd4ed9a60" providerId="AD" clId="Web-{A47AF259-655C-5751-FB44-B357F2720F2D}" dt="2020-12-11T07:23:54.887" v="174"/>
          <pc:sldLayoutMkLst>
            <pc:docMk/>
            <pc:sldMasterMk cId="2303747417" sldId="2147483888"/>
            <pc:sldLayoutMk cId="3232890346" sldId="2147483895"/>
          </pc:sldLayoutMkLst>
        </pc:sldLayoutChg>
        <pc:sldLayoutChg chg="add mod replId">
          <pc:chgData name="Aayush Vashi" userId="S::vashia@uwindsor.ca::a752261e-8ca0-47c0-acdb-b27fd4ed9a60" providerId="AD" clId="Web-{A47AF259-655C-5751-FB44-B357F2720F2D}" dt="2020-12-11T07:23:54.887" v="174"/>
          <pc:sldLayoutMkLst>
            <pc:docMk/>
            <pc:sldMasterMk cId="2303747417" sldId="2147483888"/>
            <pc:sldLayoutMk cId="4280757954" sldId="2147483896"/>
          </pc:sldLayoutMkLst>
        </pc:sldLayoutChg>
        <pc:sldLayoutChg chg="add mod replId">
          <pc:chgData name="Aayush Vashi" userId="S::vashia@uwindsor.ca::a752261e-8ca0-47c0-acdb-b27fd4ed9a60" providerId="AD" clId="Web-{A47AF259-655C-5751-FB44-B357F2720F2D}" dt="2020-12-11T07:23:54.887" v="174"/>
          <pc:sldLayoutMkLst>
            <pc:docMk/>
            <pc:sldMasterMk cId="2303747417" sldId="2147483888"/>
            <pc:sldLayoutMk cId="1609131582" sldId="2147483897"/>
          </pc:sldLayoutMkLst>
        </pc:sldLayoutChg>
        <pc:sldLayoutChg chg="add mod replId">
          <pc:chgData name="Aayush Vashi" userId="S::vashia@uwindsor.ca::a752261e-8ca0-47c0-acdb-b27fd4ed9a60" providerId="AD" clId="Web-{A47AF259-655C-5751-FB44-B357F2720F2D}" dt="2020-12-11T07:23:54.887" v="174"/>
          <pc:sldLayoutMkLst>
            <pc:docMk/>
            <pc:sldMasterMk cId="2303747417" sldId="2147483888"/>
            <pc:sldLayoutMk cId="128327753" sldId="2147483898"/>
          </pc:sldLayoutMkLst>
        </pc:sldLayoutChg>
        <pc:sldLayoutChg chg="add mod replId">
          <pc:chgData name="Aayush Vashi" userId="S::vashia@uwindsor.ca::a752261e-8ca0-47c0-acdb-b27fd4ed9a60" providerId="AD" clId="Web-{A47AF259-655C-5751-FB44-B357F2720F2D}" dt="2020-12-11T07:23:54.887" v="174"/>
          <pc:sldLayoutMkLst>
            <pc:docMk/>
            <pc:sldMasterMk cId="2303747417" sldId="2147483888"/>
            <pc:sldLayoutMk cId="900385671" sldId="2147483899"/>
          </pc:sldLayoutMkLst>
        </pc:sldLayoutChg>
        <pc:sldLayoutChg chg="add mod replId">
          <pc:chgData name="Aayush Vashi" userId="S::vashia@uwindsor.ca::a752261e-8ca0-47c0-acdb-b27fd4ed9a60" providerId="AD" clId="Web-{A47AF259-655C-5751-FB44-B357F2720F2D}" dt="2020-12-11T07:23:54.887" v="174"/>
          <pc:sldLayoutMkLst>
            <pc:docMk/>
            <pc:sldMasterMk cId="2303747417" sldId="2147483888"/>
            <pc:sldLayoutMk cId="541525458" sldId="2147483900"/>
          </pc:sldLayoutMkLst>
        </pc:sldLayoutChg>
        <pc:sldLayoutChg chg="add mod replId">
          <pc:chgData name="Aayush Vashi" userId="S::vashia@uwindsor.ca::a752261e-8ca0-47c0-acdb-b27fd4ed9a60" providerId="AD" clId="Web-{A47AF259-655C-5751-FB44-B357F2720F2D}" dt="2020-12-11T07:23:54.887" v="174"/>
          <pc:sldLayoutMkLst>
            <pc:docMk/>
            <pc:sldMasterMk cId="2303747417" sldId="2147483888"/>
            <pc:sldLayoutMk cId="1196335466" sldId="2147483901"/>
          </pc:sldLayoutMkLst>
        </pc:sldLayoutChg>
        <pc:sldLayoutChg chg="add mod replId">
          <pc:chgData name="Aayush Vashi" userId="S::vashia@uwindsor.ca::a752261e-8ca0-47c0-acdb-b27fd4ed9a60" providerId="AD" clId="Web-{A47AF259-655C-5751-FB44-B357F2720F2D}" dt="2020-12-11T07:23:54.887" v="174"/>
          <pc:sldLayoutMkLst>
            <pc:docMk/>
            <pc:sldMasterMk cId="2303747417" sldId="2147483888"/>
            <pc:sldLayoutMk cId="217944551" sldId="2147483902"/>
          </pc:sldLayoutMkLst>
        </pc:sldLayoutChg>
        <pc:sldLayoutChg chg="add mod replId">
          <pc:chgData name="Aayush Vashi" userId="S::vashia@uwindsor.ca::a752261e-8ca0-47c0-acdb-b27fd4ed9a60" providerId="AD" clId="Web-{A47AF259-655C-5751-FB44-B357F2720F2D}" dt="2020-12-11T07:23:54.887" v="174"/>
          <pc:sldLayoutMkLst>
            <pc:docMk/>
            <pc:sldMasterMk cId="2303747417" sldId="2147483888"/>
            <pc:sldLayoutMk cId="28185461" sldId="2147483903"/>
          </pc:sldLayoutMkLst>
        </pc:sldLayoutChg>
        <pc:sldLayoutChg chg="add mod replId">
          <pc:chgData name="Aayush Vashi" userId="S::vashia@uwindsor.ca::a752261e-8ca0-47c0-acdb-b27fd4ed9a60" providerId="AD" clId="Web-{A47AF259-655C-5751-FB44-B357F2720F2D}" dt="2020-12-11T07:23:54.887" v="174"/>
          <pc:sldLayoutMkLst>
            <pc:docMk/>
            <pc:sldMasterMk cId="2303747417" sldId="2147483888"/>
            <pc:sldLayoutMk cId="389199604" sldId="2147483904"/>
          </pc:sldLayoutMkLst>
        </pc:sldLayoutChg>
        <pc:sldLayoutChg chg="add mod replId">
          <pc:chgData name="Aayush Vashi" userId="S::vashia@uwindsor.ca::a752261e-8ca0-47c0-acdb-b27fd4ed9a60" providerId="AD" clId="Web-{A47AF259-655C-5751-FB44-B357F2720F2D}" dt="2020-12-11T07:23:54.887" v="174"/>
          <pc:sldLayoutMkLst>
            <pc:docMk/>
            <pc:sldMasterMk cId="2303747417" sldId="2147483888"/>
            <pc:sldLayoutMk cId="1696258909" sldId="2147483905"/>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dirty="0"/>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65576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327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00385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41525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96335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7944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18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9199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96258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59665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dirty="0"/>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61362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02312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74149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1039611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32890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80757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12/11/2020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09131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12/11/2020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03747417"/>
      </p:ext>
    </p:extLst>
  </p:cSld>
  <p:clrMap bg1="dk1" tx1="lt1" bg2="dk2" tx2="lt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4" descr="A picture containing bottle, different, photo, table&#10;&#10;Description automatically generated">
            <a:extLst>
              <a:ext uri="{FF2B5EF4-FFF2-40B4-BE49-F238E27FC236}">
                <a16:creationId xmlns:a16="http://schemas.microsoft.com/office/drawing/2014/main" id="{54F15F54-E34B-4587-B5D8-738BB5C7407D}"/>
              </a:ext>
            </a:extLst>
          </p:cNvPr>
          <p:cNvPicPr>
            <a:picLocks noChangeAspect="1"/>
          </p:cNvPicPr>
          <p:nvPr/>
        </p:nvPicPr>
        <p:blipFill rotWithShape="1">
          <a:blip r:embed="rId3">
            <a:duotone>
              <a:prstClr val="black"/>
              <a:schemeClr val="bg1">
                <a:tint val="45000"/>
                <a:satMod val="400000"/>
              </a:schemeClr>
            </a:duotone>
            <a:alphaModFix amt="25000"/>
          </a:blip>
          <a:srcRect l="17809" r="12857" b="-1"/>
          <a:stretch/>
        </p:blipFill>
        <p:spPr>
          <a:xfrm>
            <a:off x="-6867" y="0"/>
            <a:ext cx="12191980" cy="6857990"/>
          </a:xfrm>
          <a:prstGeom prst="rect">
            <a:avLst/>
          </a:prstGeom>
        </p:spPr>
      </p:pic>
      <p:sp>
        <p:nvSpPr>
          <p:cNvPr id="2" name="Title 1">
            <a:extLst>
              <a:ext uri="{FF2B5EF4-FFF2-40B4-BE49-F238E27FC236}">
                <a16:creationId xmlns:a16="http://schemas.microsoft.com/office/drawing/2014/main" id="{F83D0128-0F06-419C-8CAD-30219D4266DB}"/>
              </a:ext>
            </a:extLst>
          </p:cNvPr>
          <p:cNvSpPr>
            <a:spLocks noGrp="1"/>
          </p:cNvSpPr>
          <p:nvPr>
            <p:ph type="ctrTitle"/>
          </p:nvPr>
        </p:nvSpPr>
        <p:spPr/>
        <p:txBody>
          <a:bodyPr>
            <a:normAutofit/>
          </a:bodyPr>
          <a:lstStyle/>
          <a:p>
            <a:r>
              <a:rPr lang="en-IN" dirty="0">
                <a:effectLst>
                  <a:glow rad="38100">
                    <a:prstClr val="black">
                      <a:lumMod val="65000"/>
                      <a:lumOff val="35000"/>
                      <a:alpha val="50000"/>
                    </a:prstClr>
                  </a:glow>
                  <a:outerShdw blurRad="28575" dist="31750" dir="13200000" algn="tl" rotWithShape="0">
                    <a:srgbClr val="000000">
                      <a:alpha val="25000"/>
                    </a:srgbClr>
                  </a:outerShdw>
                </a:effectLst>
              </a:rPr>
              <a:t>Principles of marketing</a:t>
            </a:r>
            <a:br>
              <a:rPr lang="en-IN" dirty="0">
                <a:effectLst>
                  <a:glow rad="38100">
                    <a:prstClr val="black">
                      <a:lumMod val="65000"/>
                      <a:lumOff val="35000"/>
                      <a:alpha val="50000"/>
                    </a:prstClr>
                  </a:glow>
                  <a:outerShdw blurRad="28575" dist="31750" dir="13200000" algn="tl" rotWithShape="0">
                    <a:srgbClr val="000000">
                      <a:alpha val="25000"/>
                    </a:srgbClr>
                  </a:outerShdw>
                </a:effectLst>
              </a:rPr>
            </a:br>
            <a:r>
              <a:rPr lang="en-IN" dirty="0">
                <a:effectLst>
                  <a:glow rad="38100">
                    <a:prstClr val="black">
                      <a:lumMod val="65000"/>
                      <a:lumOff val="35000"/>
                      <a:alpha val="50000"/>
                    </a:prstClr>
                  </a:glow>
                  <a:outerShdw blurRad="28575" dist="31750" dir="13200000" algn="tl" rotWithShape="0">
                    <a:srgbClr val="000000">
                      <a:alpha val="25000"/>
                    </a:srgbClr>
                  </a:outerShdw>
                </a:effectLst>
              </a:rPr>
              <a:t>final project: brand extension </a:t>
            </a:r>
            <a:endParaRPr lang="en-IN" dirty="0"/>
          </a:p>
        </p:txBody>
      </p:sp>
      <p:sp>
        <p:nvSpPr>
          <p:cNvPr id="3" name="Subtitle 2">
            <a:extLst>
              <a:ext uri="{FF2B5EF4-FFF2-40B4-BE49-F238E27FC236}">
                <a16:creationId xmlns:a16="http://schemas.microsoft.com/office/drawing/2014/main" id="{960D9731-A9DD-496A-913A-316722D246CE}"/>
              </a:ext>
            </a:extLst>
          </p:cNvPr>
          <p:cNvSpPr>
            <a:spLocks noGrp="1"/>
          </p:cNvSpPr>
          <p:nvPr>
            <p:ph type="subTitle" idx="1"/>
          </p:nvPr>
        </p:nvSpPr>
        <p:spPr/>
        <p:txBody>
          <a:bodyPr>
            <a:normAutofit/>
          </a:bodyPr>
          <a:lstStyle/>
          <a:p>
            <a:r>
              <a:rPr lang="en-IN" sz="2000" dirty="0">
                <a:effectLst>
                  <a:glow rad="38100">
                    <a:prstClr val="black">
                      <a:lumMod val="50000"/>
                      <a:lumOff val="50000"/>
                      <a:alpha val="20000"/>
                    </a:prstClr>
                  </a:glow>
                  <a:outerShdw blurRad="44450" dist="12700" dir="13860000" algn="tl" rotWithShape="0">
                    <a:srgbClr val="000000">
                      <a:alpha val="20000"/>
                    </a:srgbClr>
                  </a:outerShdw>
                </a:effectLst>
              </a:rPr>
              <a:t>AAYUSH VASHI</a:t>
            </a:r>
          </a:p>
          <a:p>
            <a:r>
              <a:rPr lang="en-IN" dirty="0">
                <a:effectLst>
                  <a:glow rad="38100">
                    <a:prstClr val="black">
                      <a:lumMod val="50000"/>
                      <a:lumOff val="50000"/>
                      <a:alpha val="20000"/>
                    </a:prstClr>
                  </a:glow>
                  <a:outerShdw blurRad="44450" dist="12700" dir="13860000" algn="tl" rotWithShape="0">
                    <a:srgbClr val="000000">
                      <a:alpha val="20000"/>
                    </a:srgbClr>
                  </a:outerShdw>
                </a:effectLst>
              </a:rPr>
              <a:t>RICCARDO BAZZO</a:t>
            </a:r>
          </a:p>
          <a:p>
            <a:r>
              <a:rPr lang="en-IN" dirty="0">
                <a:effectLst>
                  <a:glow rad="38100">
                    <a:prstClr val="black">
                      <a:lumMod val="50000"/>
                      <a:lumOff val="50000"/>
                      <a:alpha val="20000"/>
                    </a:prstClr>
                  </a:glow>
                  <a:outerShdw blurRad="44450" dist="12700" dir="13860000" algn="tl" rotWithShape="0">
                    <a:srgbClr val="000000">
                      <a:alpha val="20000"/>
                    </a:srgbClr>
                  </a:outerShdw>
                </a:effectLst>
              </a:rPr>
              <a:t>VARSHITHA  GANGAVARAPU</a:t>
            </a:r>
          </a:p>
        </p:txBody>
      </p:sp>
    </p:spTree>
    <p:extLst>
      <p:ext uri="{BB962C8B-B14F-4D97-AF65-F5344CB8AC3E}">
        <p14:creationId xmlns:p14="http://schemas.microsoft.com/office/powerpoint/2010/main" val="219036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E964-A440-49F3-A29B-2EAA3C31211D}"/>
              </a:ext>
            </a:extLst>
          </p:cNvPr>
          <p:cNvSpPr>
            <a:spLocks noGrp="1"/>
          </p:cNvSpPr>
          <p:nvPr>
            <p:ph type="title"/>
          </p:nvPr>
        </p:nvSpPr>
        <p:spPr>
          <a:xfrm>
            <a:off x="643192" y="609600"/>
            <a:ext cx="3643674" cy="1905000"/>
          </a:xfrm>
        </p:spPr>
        <p:txBody>
          <a:bodyPr vert="horz" lIns="91440" tIns="45720" rIns="91440" bIns="45720" rtlCol="0">
            <a:normAutofit/>
          </a:bodyPr>
          <a:lstStyle/>
          <a:p>
            <a:r>
              <a:rPr lang="en-CA" sz="2800" b="1" u="sng">
                <a:effectLst>
                  <a:glow rad="38100">
                    <a:prstClr val="black">
                      <a:lumMod val="65000"/>
                      <a:lumOff val="35000"/>
                      <a:alpha val="50000"/>
                    </a:prstClr>
                  </a:glow>
                  <a:outerShdw blurRad="28575" dist="31750" dir="13200000" algn="tl" rotWithShape="0">
                    <a:srgbClr val="000000">
                      <a:alpha val="25000"/>
                    </a:srgbClr>
                  </a:outerShdw>
                </a:effectLst>
                <a:ea typeface="+mj-lt"/>
                <a:cs typeface="+mj-lt"/>
              </a:rPr>
              <a:t>New Positioning for the line of energy drinks</a:t>
            </a:r>
            <a:endParaRPr lang="en-US" sz="2800"/>
          </a:p>
        </p:txBody>
      </p:sp>
      <p:sp>
        <p:nvSpPr>
          <p:cNvPr id="13" name="Content Placeholder 12">
            <a:extLst>
              <a:ext uri="{FF2B5EF4-FFF2-40B4-BE49-F238E27FC236}">
                <a16:creationId xmlns:a16="http://schemas.microsoft.com/office/drawing/2014/main" id="{05F25884-3797-42B5-A8D2-102014FFA5C2}"/>
              </a:ext>
            </a:extLst>
          </p:cNvPr>
          <p:cNvSpPr>
            <a:spLocks noGrp="1"/>
          </p:cNvSpPr>
          <p:nvPr>
            <p:ph idx="1"/>
          </p:nvPr>
        </p:nvSpPr>
        <p:spPr>
          <a:xfrm>
            <a:off x="643192" y="2666999"/>
            <a:ext cx="3643674" cy="3216276"/>
          </a:xfrm>
        </p:spPr>
        <p:txBody>
          <a:bodyPr>
            <a:normAutofit/>
          </a:bodyPr>
          <a:lstStyle/>
          <a:p>
            <a:r>
              <a:rPr lang="en-CA" sz="180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The consumers of this product are expected to return and make repeat purchases of same or different variety of the Marvel’s line of energy drinks. A sense of boost of energy with a new flavour with a different Marvel character on it expected. </a:t>
            </a:r>
            <a:endParaRPr lang="en-US" sz="1800"/>
          </a:p>
        </p:txBody>
      </p:sp>
      <p:sp>
        <p:nvSpPr>
          <p:cNvPr id="16" name="Rounded Rectangle 7">
            <a:extLst>
              <a:ext uri="{FF2B5EF4-FFF2-40B4-BE49-F238E27FC236}">
                <a16:creationId xmlns:a16="http://schemas.microsoft.com/office/drawing/2014/main" id="{757999B3-F37B-45D0-9FB5-336B45EAD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bubble chart&#10;&#10;Description automatically generated">
            <a:extLst>
              <a:ext uri="{FF2B5EF4-FFF2-40B4-BE49-F238E27FC236}">
                <a16:creationId xmlns:a16="http://schemas.microsoft.com/office/drawing/2014/main" id="{906EBAA8-C6A6-4D61-9B8C-FD0C88E8B5B2}"/>
              </a:ext>
            </a:extLst>
          </p:cNvPr>
          <p:cNvPicPr>
            <a:picLocks noChangeAspect="1"/>
          </p:cNvPicPr>
          <p:nvPr/>
        </p:nvPicPr>
        <p:blipFill>
          <a:blip r:embed="rId3"/>
          <a:stretch>
            <a:fillRect/>
          </a:stretch>
        </p:blipFill>
        <p:spPr>
          <a:xfrm>
            <a:off x="5708341" y="713486"/>
            <a:ext cx="5467479" cy="5072746"/>
          </a:xfrm>
          <a:prstGeom prst="rect">
            <a:avLst/>
          </a:prstGeom>
        </p:spPr>
      </p:pic>
    </p:spTree>
    <p:extLst>
      <p:ext uri="{BB962C8B-B14F-4D97-AF65-F5344CB8AC3E}">
        <p14:creationId xmlns:p14="http://schemas.microsoft.com/office/powerpoint/2010/main" val="1017607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3F60D-A74D-4F19-A01A-99AC3B9E688D}"/>
              </a:ext>
            </a:extLst>
          </p:cNvPr>
          <p:cNvSpPr>
            <a:spLocks noGrp="1"/>
          </p:cNvSpPr>
          <p:nvPr>
            <p:ph type="title"/>
          </p:nvPr>
        </p:nvSpPr>
        <p:spPr>
          <a:xfrm>
            <a:off x="348792" y="609600"/>
            <a:ext cx="10698619" cy="983530"/>
          </a:xfrm>
        </p:spPr>
        <p:txBody>
          <a:bodyPr/>
          <a:lstStyle/>
          <a:p>
            <a:r>
              <a:rPr lang="en-IN" dirty="0"/>
              <a:t>New product line</a:t>
            </a:r>
          </a:p>
        </p:txBody>
      </p:sp>
      <p:sp>
        <p:nvSpPr>
          <p:cNvPr id="3" name="Content Placeholder 2">
            <a:extLst>
              <a:ext uri="{FF2B5EF4-FFF2-40B4-BE49-F238E27FC236}">
                <a16:creationId xmlns:a16="http://schemas.microsoft.com/office/drawing/2014/main" id="{54EEBA01-3553-4C2E-963A-0198AF3185D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692670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4C32-7CC3-4E46-8978-83FCE59DA2FB}"/>
              </a:ext>
            </a:extLst>
          </p:cNvPr>
          <p:cNvSpPr>
            <a:spLocks noGrp="1"/>
          </p:cNvSpPr>
          <p:nvPr>
            <p:ph type="title"/>
          </p:nvPr>
        </p:nvSpPr>
        <p:spPr>
          <a:xfrm>
            <a:off x="320511" y="609600"/>
            <a:ext cx="10726900" cy="964676"/>
          </a:xfrm>
        </p:spPr>
        <p:txBody>
          <a:bodyPr/>
          <a:lstStyle/>
          <a:p>
            <a:r>
              <a:rPr lang="en-IN" dirty="0"/>
              <a:t>New pricing strategy</a:t>
            </a:r>
          </a:p>
        </p:txBody>
      </p:sp>
      <p:sp>
        <p:nvSpPr>
          <p:cNvPr id="3" name="Content Placeholder 2">
            <a:extLst>
              <a:ext uri="{FF2B5EF4-FFF2-40B4-BE49-F238E27FC236}">
                <a16:creationId xmlns:a16="http://schemas.microsoft.com/office/drawing/2014/main" id="{9AB353D3-CFDE-4C38-9756-9EFA14CC23C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750836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5C7A-4AB4-4535-B20F-65DE4C7A2C51}"/>
              </a:ext>
            </a:extLst>
          </p:cNvPr>
          <p:cNvSpPr>
            <a:spLocks noGrp="1"/>
          </p:cNvSpPr>
          <p:nvPr>
            <p:ph type="title"/>
          </p:nvPr>
        </p:nvSpPr>
        <p:spPr>
          <a:xfrm>
            <a:off x="4303643" y="439028"/>
            <a:ext cx="7046844" cy="672445"/>
          </a:xfrm>
        </p:spPr>
        <p:txBody>
          <a:bodyPr vert="horz" lIns="91440" tIns="45720" rIns="91440" bIns="45720" rtlCol="0">
            <a:normAutofit fontScale="90000"/>
          </a:bodyPr>
          <a:lstStyle/>
          <a:p>
            <a:br>
              <a:rPr lang="en-CA" b="1" dirty="0">
                <a:effectLst>
                  <a:glow rad="38100">
                    <a:prstClr val="black">
                      <a:lumMod val="65000"/>
                      <a:lumOff val="35000"/>
                      <a:alpha val="50000"/>
                    </a:prstClr>
                  </a:glow>
                  <a:outerShdw blurRad="28575" dist="31750" dir="13200000" algn="tl" rotWithShape="0">
                    <a:srgbClr val="000000">
                      <a:alpha val="25000"/>
                    </a:srgbClr>
                  </a:outerShdw>
                </a:effectLst>
                <a:ea typeface="+mj-lt"/>
                <a:cs typeface="+mj-lt"/>
              </a:rPr>
            </a:br>
            <a:r>
              <a:rPr lang="en-CA" b="1" u="sng" dirty="0">
                <a:effectLst>
                  <a:glow rad="38100">
                    <a:prstClr val="black">
                      <a:lumMod val="65000"/>
                      <a:lumOff val="35000"/>
                      <a:alpha val="50000"/>
                    </a:prstClr>
                  </a:glow>
                  <a:outerShdw blurRad="28575" dist="31750" dir="13200000" algn="tl" rotWithShape="0">
                    <a:srgbClr val="000000">
                      <a:alpha val="25000"/>
                    </a:srgbClr>
                  </a:outerShdw>
                </a:effectLst>
                <a:ea typeface="+mj-lt"/>
                <a:cs typeface="+mj-lt"/>
              </a:rPr>
              <a:t>New Place for the line of energy drinks</a:t>
            </a:r>
            <a:r>
              <a:rPr lang="en-US" u="sng" dirty="0">
                <a:effectLst>
                  <a:glow rad="38100">
                    <a:prstClr val="black">
                      <a:lumMod val="65000"/>
                      <a:lumOff val="35000"/>
                      <a:alpha val="50000"/>
                    </a:prstClr>
                  </a:glow>
                  <a:outerShdw blurRad="28575" dist="31750" dir="13200000" algn="tl" rotWithShape="0">
                    <a:srgbClr val="000000">
                      <a:alpha val="25000"/>
                    </a:srgbClr>
                  </a:outerShdw>
                </a:effectLst>
                <a:ea typeface="+mj-lt"/>
                <a:cs typeface="+mj-lt"/>
              </a:rPr>
              <a:t> </a:t>
            </a:r>
            <a:br>
              <a:rPr lang="en-US" dirty="0">
                <a:effectLst>
                  <a:glow rad="38100">
                    <a:prstClr val="black">
                      <a:lumMod val="65000"/>
                      <a:lumOff val="35000"/>
                      <a:alpha val="50000"/>
                    </a:prstClr>
                  </a:glow>
                  <a:outerShdw blurRad="28575" dist="31750" dir="13200000" algn="tl" rotWithShape="0">
                    <a:srgbClr val="000000">
                      <a:alpha val="25000"/>
                    </a:srgbClr>
                  </a:outerShdw>
                </a:effectLst>
                <a:ea typeface="+mj-lt"/>
                <a:cs typeface="+mj-lt"/>
              </a:rPr>
            </a:br>
            <a:endParaRPr lang="en-US" dirty="0"/>
          </a:p>
        </p:txBody>
      </p:sp>
      <p:pic>
        <p:nvPicPr>
          <p:cNvPr id="4" name="Picture 4" descr="A picture containing indoor, scene, shelf, library&#10;&#10;Description automatically generated">
            <a:extLst>
              <a:ext uri="{FF2B5EF4-FFF2-40B4-BE49-F238E27FC236}">
                <a16:creationId xmlns:a16="http://schemas.microsoft.com/office/drawing/2014/main" id="{CD88DA04-7769-4526-B44F-B882825C4499}"/>
              </a:ext>
            </a:extLst>
          </p:cNvPr>
          <p:cNvPicPr>
            <a:picLocks noChangeAspect="1"/>
          </p:cNvPicPr>
          <p:nvPr/>
        </p:nvPicPr>
        <p:blipFill rotWithShape="1">
          <a:blip r:embed="rId3"/>
          <a:srcRect l="30628" r="40832"/>
          <a:stretch/>
        </p:blipFill>
        <p:spPr>
          <a:xfrm>
            <a:off x="0" y="10"/>
            <a:ext cx="3972560"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8" name="Content Placeholder 7">
            <a:extLst>
              <a:ext uri="{FF2B5EF4-FFF2-40B4-BE49-F238E27FC236}">
                <a16:creationId xmlns:a16="http://schemas.microsoft.com/office/drawing/2014/main" id="{0EFA496D-DB9C-4140-9EB0-CF124661C049}"/>
              </a:ext>
            </a:extLst>
          </p:cNvPr>
          <p:cNvSpPr>
            <a:spLocks noGrp="1"/>
          </p:cNvSpPr>
          <p:nvPr>
            <p:ph idx="1"/>
          </p:nvPr>
        </p:nvSpPr>
        <p:spPr>
          <a:xfrm>
            <a:off x="4119513" y="1432875"/>
            <a:ext cx="7230974" cy="4649874"/>
          </a:xfrm>
        </p:spPr>
        <p:txBody>
          <a:bodyPr>
            <a:normAutofit/>
          </a:bodyPr>
          <a:lstStyle/>
          <a:p>
            <a:endParaRPr lang="en-US" dirty="0"/>
          </a:p>
        </p:txBody>
      </p:sp>
    </p:spTree>
    <p:extLst>
      <p:ext uri="{BB962C8B-B14F-4D97-AF65-F5344CB8AC3E}">
        <p14:creationId xmlns:p14="http://schemas.microsoft.com/office/powerpoint/2010/main" val="2775527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F66-D7AF-42D9-921B-1239EC4F5E73}"/>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lnSpc>
                <a:spcPct val="90000"/>
              </a:lnSpc>
            </a:pPr>
            <a:r>
              <a:rPr lang="en-US" sz="4100">
                <a:effectLst>
                  <a:glow rad="38100">
                    <a:schemeClr val="bg1">
                      <a:lumMod val="65000"/>
                      <a:lumOff val="35000"/>
                      <a:alpha val="50000"/>
                    </a:schemeClr>
                  </a:glow>
                  <a:outerShdw blurRad="28575" dist="31750" dir="13200000" algn="tl" rotWithShape="0">
                    <a:srgbClr val="000000">
                      <a:alpha val="25000"/>
                    </a:srgbClr>
                  </a:outerShdw>
                </a:effectLst>
              </a:rPr>
              <a:t>New detailed promotion plan</a:t>
            </a:r>
          </a:p>
        </p:txBody>
      </p:sp>
      <p:pic>
        <p:nvPicPr>
          <p:cNvPr id="5" name="Picture 4" descr="A picture containing text, crab&#10;&#10;Description automatically generated">
            <a:extLst>
              <a:ext uri="{FF2B5EF4-FFF2-40B4-BE49-F238E27FC236}">
                <a16:creationId xmlns:a16="http://schemas.microsoft.com/office/drawing/2014/main" id="{6A82F2BC-C74B-4756-AE8A-758786C87649}"/>
              </a:ext>
            </a:extLst>
          </p:cNvPr>
          <p:cNvPicPr>
            <a:picLocks noChangeAspect="1"/>
          </p:cNvPicPr>
          <p:nvPr/>
        </p:nvPicPr>
        <p:blipFill rotWithShape="1">
          <a:blip r:embed="rId3">
            <a:extLst>
              <a:ext uri="{28A0092B-C50C-407E-A947-70E740481C1C}">
                <a14:useLocalDpi xmlns:a14="http://schemas.microsoft.com/office/drawing/2010/main" val="0"/>
              </a:ext>
            </a:extLst>
          </a:blip>
          <a:srcRect t="11970" b="21260"/>
          <a:stretch/>
        </p:blipFill>
        <p:spPr>
          <a:xfrm>
            <a:off x="20" y="10"/>
            <a:ext cx="12191980" cy="4273816"/>
          </a:xfrm>
          <a:prstGeom prst="rect">
            <a:avLst/>
          </a:prstGeom>
        </p:spPr>
      </p:pic>
    </p:spTree>
    <p:extLst>
      <p:ext uri="{BB962C8B-B14F-4D97-AF65-F5344CB8AC3E}">
        <p14:creationId xmlns:p14="http://schemas.microsoft.com/office/powerpoint/2010/main" val="909023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F1796-5342-4664-9B7A-A978BB6DE954}"/>
              </a:ext>
            </a:extLst>
          </p:cNvPr>
          <p:cNvSpPr>
            <a:spLocks noGrp="1"/>
          </p:cNvSpPr>
          <p:nvPr>
            <p:ph type="title"/>
          </p:nvPr>
        </p:nvSpPr>
        <p:spPr>
          <a:xfrm>
            <a:off x="293802" y="1869870"/>
            <a:ext cx="11604396" cy="542566"/>
          </a:xfrm>
        </p:spPr>
        <p:txBody>
          <a:bodyPr>
            <a:normAutofit fontScale="90000"/>
          </a:bodyPr>
          <a:lstStyle/>
          <a:p>
            <a:pPr marL="457200" indent="-457200">
              <a:buFont typeface="Courier New" panose="02070309020205020404" pitchFamily="49" charset="0"/>
              <a:buChar char="o"/>
            </a:pPr>
            <a:r>
              <a:rPr lang="en-US" dirty="0"/>
              <a:t>images</a:t>
            </a:r>
            <a:br>
              <a:rPr lang="en-US" dirty="0"/>
            </a:br>
            <a:br>
              <a:rPr lang="en-US" dirty="0"/>
            </a:br>
            <a:br>
              <a:rPr lang="en-US" dirty="0"/>
            </a:br>
            <a:br>
              <a:rPr lang="en-US" dirty="0"/>
            </a:br>
            <a:endParaRPr lang="en-US" dirty="0"/>
          </a:p>
        </p:txBody>
      </p:sp>
      <p:pic>
        <p:nvPicPr>
          <p:cNvPr id="13" name="Content Placeholder 12" descr="A picture containing text, colorful&#10;&#10;Description automatically generated">
            <a:extLst>
              <a:ext uri="{FF2B5EF4-FFF2-40B4-BE49-F238E27FC236}">
                <a16:creationId xmlns:a16="http://schemas.microsoft.com/office/drawing/2014/main" id="{EEE00398-D359-4AD5-9AE8-5FFDB78B29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130458"/>
            <a:ext cx="5288436" cy="3355942"/>
          </a:xfrm>
        </p:spPr>
      </p:pic>
      <p:pic>
        <p:nvPicPr>
          <p:cNvPr id="17" name="Picture 16" descr="A picture containing text, different&#10;&#10;Description automatically generated">
            <a:extLst>
              <a:ext uri="{FF2B5EF4-FFF2-40B4-BE49-F238E27FC236}">
                <a16:creationId xmlns:a16="http://schemas.microsoft.com/office/drawing/2014/main" id="{32855CDC-9A14-4129-A07E-1B0DE8C03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2243" y="2497318"/>
            <a:ext cx="6804660" cy="2653817"/>
          </a:xfrm>
          <a:prstGeom prst="rect">
            <a:avLst/>
          </a:prstGeom>
        </p:spPr>
      </p:pic>
    </p:spTree>
    <p:extLst>
      <p:ext uri="{BB962C8B-B14F-4D97-AF65-F5344CB8AC3E}">
        <p14:creationId xmlns:p14="http://schemas.microsoft.com/office/powerpoint/2010/main" val="3718045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text, different, several&#10;&#10;Description automatically generated">
            <a:extLst>
              <a:ext uri="{FF2B5EF4-FFF2-40B4-BE49-F238E27FC236}">
                <a16:creationId xmlns:a16="http://schemas.microsoft.com/office/drawing/2014/main" id="{48B7B669-201A-497A-ABFE-03C29F67D457}"/>
              </a:ext>
            </a:extLst>
          </p:cNvPr>
          <p:cNvPicPr>
            <a:picLocks noChangeAspect="1"/>
          </p:cNvPicPr>
          <p:nvPr/>
        </p:nvPicPr>
        <p:blipFill rotWithShape="1">
          <a:blip r:embed="rId3">
            <a:alphaModFix amt="15000"/>
            <a:extLst>
              <a:ext uri="{28A0092B-C50C-407E-A947-70E740481C1C}">
                <a14:useLocalDpi xmlns:a14="http://schemas.microsoft.com/office/drawing/2010/main" val="0"/>
              </a:ext>
            </a:extLst>
          </a:blip>
          <a:srcRect l="1877" r="3901"/>
          <a:stretch/>
        </p:blipFill>
        <p:spPr>
          <a:xfrm>
            <a:off x="20539" y="10"/>
            <a:ext cx="12191980" cy="6857990"/>
          </a:xfrm>
          <a:prstGeom prst="rect">
            <a:avLst/>
          </a:prstGeom>
        </p:spPr>
      </p:pic>
      <p:sp>
        <p:nvSpPr>
          <p:cNvPr id="2" name="Title 1">
            <a:extLst>
              <a:ext uri="{FF2B5EF4-FFF2-40B4-BE49-F238E27FC236}">
                <a16:creationId xmlns:a16="http://schemas.microsoft.com/office/drawing/2014/main" id="{0003DEA4-7A2E-4FA1-9967-655E967C2AD7}"/>
              </a:ext>
            </a:extLst>
          </p:cNvPr>
          <p:cNvSpPr>
            <a:spLocks noGrp="1"/>
          </p:cNvSpPr>
          <p:nvPr>
            <p:ph type="title"/>
          </p:nvPr>
        </p:nvSpPr>
        <p:spPr>
          <a:xfrm>
            <a:off x="1757889" y="-228600"/>
            <a:ext cx="8676222" cy="3200400"/>
          </a:xfrm>
        </p:spPr>
        <p:txBody>
          <a:bodyPr vert="horz" lIns="91440" tIns="45720" rIns="91440" bIns="45720" rtlCol="0" anchor="b">
            <a:normAutofit/>
          </a:bodyPr>
          <a:lstStyle/>
          <a:p>
            <a:pPr marL="457200" indent="-457200" algn="ctr"/>
            <a:r>
              <a:rPr lang="en-US" sz="9600" dirty="0">
                <a:effectLst>
                  <a:glow rad="38100">
                    <a:schemeClr val="bg1">
                      <a:lumMod val="65000"/>
                      <a:lumOff val="35000"/>
                      <a:alpha val="50000"/>
                    </a:schemeClr>
                  </a:glow>
                  <a:outerShdw blurRad="28575" dist="31750" dir="13200000" algn="tl" rotWithShape="0">
                    <a:srgbClr val="000000">
                      <a:alpha val="25000"/>
                    </a:srgbClr>
                  </a:outerShdw>
                </a:effectLst>
              </a:rPr>
              <a:t>messaging</a:t>
            </a:r>
          </a:p>
        </p:txBody>
      </p:sp>
      <p:sp>
        <p:nvSpPr>
          <p:cNvPr id="3" name="Content Placeholder 2">
            <a:extLst>
              <a:ext uri="{FF2B5EF4-FFF2-40B4-BE49-F238E27FC236}">
                <a16:creationId xmlns:a16="http://schemas.microsoft.com/office/drawing/2014/main" id="{DAB0021B-F16A-4D31-B153-E64D942BD363}"/>
              </a:ext>
            </a:extLst>
          </p:cNvPr>
          <p:cNvSpPr>
            <a:spLocks noGrp="1"/>
          </p:cNvSpPr>
          <p:nvPr>
            <p:ph idx="1"/>
          </p:nvPr>
        </p:nvSpPr>
        <p:spPr>
          <a:xfrm>
            <a:off x="1778418" y="3200410"/>
            <a:ext cx="8676222" cy="1905000"/>
          </a:xfrm>
        </p:spPr>
        <p:txBody>
          <a:bodyPr vert="horz" lIns="91440" tIns="45720" rIns="91440" bIns="45720" rtlCol="0" anchor="t">
            <a:normAutofit lnSpcReduction="10000"/>
          </a:bodyPr>
          <a:lstStyle/>
          <a:p>
            <a:pPr marL="0" indent="0" algn="ctr">
              <a:buNone/>
            </a:pPr>
            <a:r>
              <a:rPr lang="en-US" sz="6000" dirty="0"/>
              <a:t>‘AWAKEN YOUR INNER SUPERPOWER’</a:t>
            </a:r>
          </a:p>
        </p:txBody>
      </p:sp>
    </p:spTree>
    <p:extLst>
      <p:ext uri="{BB962C8B-B14F-4D97-AF65-F5344CB8AC3E}">
        <p14:creationId xmlns:p14="http://schemas.microsoft.com/office/powerpoint/2010/main" val="1550329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1529-C556-454A-8FCA-D0609715C033}"/>
              </a:ext>
            </a:extLst>
          </p:cNvPr>
          <p:cNvSpPr>
            <a:spLocks noGrp="1"/>
          </p:cNvSpPr>
          <p:nvPr>
            <p:ph type="title"/>
          </p:nvPr>
        </p:nvSpPr>
        <p:spPr>
          <a:xfrm>
            <a:off x="518474" y="609600"/>
            <a:ext cx="10528937" cy="945823"/>
          </a:xfrm>
        </p:spPr>
        <p:txBody>
          <a:bodyPr/>
          <a:lstStyle/>
          <a:p>
            <a:pPr marL="457200" indent="-457200">
              <a:buFont typeface="Courier New" panose="02070309020205020404" pitchFamily="49" charset="0"/>
              <a:buChar char="o"/>
            </a:pPr>
            <a:r>
              <a:rPr lang="en-IN" dirty="0"/>
              <a:t>media</a:t>
            </a:r>
          </a:p>
        </p:txBody>
      </p:sp>
      <p:sp>
        <p:nvSpPr>
          <p:cNvPr id="3" name="Content Placeholder 2">
            <a:extLst>
              <a:ext uri="{FF2B5EF4-FFF2-40B4-BE49-F238E27FC236}">
                <a16:creationId xmlns:a16="http://schemas.microsoft.com/office/drawing/2014/main" id="{6372E8C5-706F-44D7-AD80-7C4A65C557F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832469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7DD72-8344-454B-85AA-056D60C6550A}"/>
              </a:ext>
            </a:extLst>
          </p:cNvPr>
          <p:cNvSpPr>
            <a:spLocks noGrp="1"/>
          </p:cNvSpPr>
          <p:nvPr>
            <p:ph type="title"/>
          </p:nvPr>
        </p:nvSpPr>
        <p:spPr>
          <a:xfrm>
            <a:off x="659876" y="609600"/>
            <a:ext cx="10387535" cy="1068371"/>
          </a:xfrm>
        </p:spPr>
        <p:txBody>
          <a:bodyPr/>
          <a:lstStyle/>
          <a:p>
            <a:pPr marL="457200" indent="-457200">
              <a:buFont typeface="Courier New" panose="02070309020205020404" pitchFamily="49" charset="0"/>
              <a:buChar char="o"/>
            </a:pPr>
            <a:r>
              <a:rPr lang="en-IN" dirty="0"/>
              <a:t>timing</a:t>
            </a:r>
          </a:p>
        </p:txBody>
      </p:sp>
      <p:sp>
        <p:nvSpPr>
          <p:cNvPr id="3" name="Content Placeholder 2">
            <a:extLst>
              <a:ext uri="{FF2B5EF4-FFF2-40B4-BE49-F238E27FC236}">
                <a16:creationId xmlns:a16="http://schemas.microsoft.com/office/drawing/2014/main" id="{F0133EA9-711A-44FD-B189-6CEBF765E0F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586786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466D2-AE88-4B95-B3CA-DF4381D85067}"/>
              </a:ext>
            </a:extLst>
          </p:cNvPr>
          <p:cNvSpPr>
            <a:spLocks noGrp="1"/>
          </p:cNvSpPr>
          <p:nvPr>
            <p:ph type="title"/>
          </p:nvPr>
        </p:nvSpPr>
        <p:spPr>
          <a:xfrm>
            <a:off x="461913" y="609600"/>
            <a:ext cx="10585498" cy="917542"/>
          </a:xfrm>
        </p:spPr>
        <p:txBody>
          <a:bodyPr/>
          <a:lstStyle/>
          <a:p>
            <a:pPr marL="457200" indent="-457200">
              <a:buFont typeface="Courier New" panose="02070309020205020404" pitchFamily="49" charset="0"/>
              <a:buChar char="o"/>
            </a:pPr>
            <a:r>
              <a:rPr lang="en-IN" dirty="0"/>
              <a:t>Expected outcome</a:t>
            </a:r>
          </a:p>
        </p:txBody>
      </p:sp>
      <p:sp>
        <p:nvSpPr>
          <p:cNvPr id="3" name="Content Placeholder 2">
            <a:extLst>
              <a:ext uri="{FF2B5EF4-FFF2-40B4-BE49-F238E27FC236}">
                <a16:creationId xmlns:a16="http://schemas.microsoft.com/office/drawing/2014/main" id="{F4B88F12-6039-4DD8-97A4-3810BE0F334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306867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C28F-D5A6-40A6-933C-CD0C2A66B606}"/>
              </a:ext>
            </a:extLst>
          </p:cNvPr>
          <p:cNvSpPr>
            <a:spLocks noGrp="1"/>
          </p:cNvSpPr>
          <p:nvPr>
            <p:ph type="title"/>
          </p:nvPr>
        </p:nvSpPr>
        <p:spPr>
          <a:xfrm>
            <a:off x="1762864" y="644187"/>
            <a:ext cx="9113311" cy="2322533"/>
          </a:xfrm>
        </p:spPr>
        <p:txBody>
          <a:bodyPr vert="horz" lIns="91440" tIns="45720" rIns="91440" bIns="45720" rtlCol="0" anchor="b">
            <a:normAutofit/>
          </a:bodyPr>
          <a:lstStyle/>
          <a:p>
            <a:pPr algn="ctr">
              <a:lnSpc>
                <a:spcPct val="90000"/>
              </a:lnSpc>
            </a:pPr>
            <a:r>
              <a:rPr lang="en-US" sz="7200" dirty="0">
                <a:effectLst>
                  <a:glow rad="38100">
                    <a:schemeClr val="bg1">
                      <a:lumMod val="65000"/>
                      <a:lumOff val="35000"/>
                      <a:alpha val="50000"/>
                    </a:schemeClr>
                  </a:glow>
                  <a:outerShdw blurRad="28575" dist="31750" dir="13200000" algn="tl" rotWithShape="0">
                    <a:srgbClr val="000000">
                      <a:alpha val="25000"/>
                    </a:srgbClr>
                  </a:outerShdw>
                </a:effectLst>
              </a:rPr>
              <a:t>CURRENT BRAND </a:t>
            </a:r>
          </a:p>
          <a:p>
            <a:pPr algn="ctr">
              <a:lnSpc>
                <a:spcPct val="90000"/>
              </a:lnSpc>
            </a:pPr>
            <a:endParaRPr lang="en-US" sz="44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4" name="Picture 4" descr="Logo&#10;&#10;Description automatically generated">
            <a:extLst>
              <a:ext uri="{FF2B5EF4-FFF2-40B4-BE49-F238E27FC236}">
                <a16:creationId xmlns:a16="http://schemas.microsoft.com/office/drawing/2014/main" id="{9CAAD65E-52A7-4C17-9A84-B6D3B35666AB}"/>
              </a:ext>
            </a:extLst>
          </p:cNvPr>
          <p:cNvPicPr>
            <a:picLocks noChangeAspect="1"/>
          </p:cNvPicPr>
          <p:nvPr/>
        </p:nvPicPr>
        <p:blipFill>
          <a:blip r:embed="rId3"/>
          <a:stretch>
            <a:fillRect/>
          </a:stretch>
        </p:blipFill>
        <p:spPr>
          <a:xfrm>
            <a:off x="2855952" y="2570281"/>
            <a:ext cx="6682040" cy="2983054"/>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671402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B603C1-7374-4295-94A6-1395F65F2CE8}"/>
              </a:ext>
            </a:extLst>
          </p:cNvPr>
          <p:cNvPicPr>
            <a:picLocks noChangeAspect="1"/>
          </p:cNvPicPr>
          <p:nvPr/>
        </p:nvPicPr>
        <p:blipFill rotWithShape="1">
          <a:blip r:embed="rId3">
            <a:alphaModFix amt="15000"/>
          </a:blip>
          <a:srcRect l="23002" r="9887"/>
          <a:stretch/>
        </p:blipFill>
        <p:spPr>
          <a:xfrm>
            <a:off x="0" y="10"/>
            <a:ext cx="12191980" cy="6857990"/>
          </a:xfrm>
          <a:prstGeom prst="rect">
            <a:avLst/>
          </a:prstGeom>
        </p:spPr>
      </p:pic>
      <p:sp>
        <p:nvSpPr>
          <p:cNvPr id="2" name="Title 1">
            <a:extLst>
              <a:ext uri="{FF2B5EF4-FFF2-40B4-BE49-F238E27FC236}">
                <a16:creationId xmlns:a16="http://schemas.microsoft.com/office/drawing/2014/main" id="{0003DEA4-7A2E-4FA1-9967-655E967C2AD7}"/>
              </a:ext>
            </a:extLst>
          </p:cNvPr>
          <p:cNvSpPr>
            <a:spLocks noGrp="1"/>
          </p:cNvSpPr>
          <p:nvPr>
            <p:ph type="title"/>
          </p:nvPr>
        </p:nvSpPr>
        <p:spPr>
          <a:xfrm>
            <a:off x="917893" y="172720"/>
            <a:ext cx="9905998" cy="894080"/>
          </a:xfrm>
        </p:spPr>
        <p:txBody>
          <a:bodyPr vert="horz" lIns="91440" tIns="45720" rIns="91440" bIns="45720" rtlCol="0">
            <a:normAutofit/>
          </a:bodyPr>
          <a:lstStyle/>
          <a:p>
            <a:pPr marL="457200" indent="-457200"/>
            <a:r>
              <a:rPr lang="en-US" dirty="0">
                <a:effectLst>
                  <a:glow rad="38100">
                    <a:schemeClr val="bg1">
                      <a:lumMod val="65000"/>
                      <a:lumOff val="35000"/>
                      <a:alpha val="50000"/>
                    </a:schemeClr>
                  </a:glow>
                  <a:outerShdw blurRad="28575" dist="31750" dir="13200000" algn="tl" rotWithShape="0">
                    <a:srgbClr val="000000">
                      <a:alpha val="25000"/>
                    </a:srgbClr>
                  </a:outerShdw>
                </a:effectLst>
              </a:rPr>
              <a:t>Segmentation and target market</a:t>
            </a:r>
          </a:p>
        </p:txBody>
      </p:sp>
      <p:sp>
        <p:nvSpPr>
          <p:cNvPr id="3" name="Content Placeholder 2">
            <a:extLst>
              <a:ext uri="{FF2B5EF4-FFF2-40B4-BE49-F238E27FC236}">
                <a16:creationId xmlns:a16="http://schemas.microsoft.com/office/drawing/2014/main" id="{DAB0021B-F16A-4D31-B153-E64D942BD363}"/>
              </a:ext>
            </a:extLst>
          </p:cNvPr>
          <p:cNvSpPr>
            <a:spLocks noGrp="1"/>
          </p:cNvSpPr>
          <p:nvPr>
            <p:ph idx="1"/>
          </p:nvPr>
        </p:nvSpPr>
        <p:spPr>
          <a:xfrm>
            <a:off x="340926" y="1230188"/>
            <a:ext cx="11510128" cy="5627802"/>
          </a:xfrm>
        </p:spPr>
        <p:txBody>
          <a:bodyPr vert="horz" lIns="91440" tIns="45720" rIns="91440" bIns="45720" rtlCol="0">
            <a:normAutofit/>
          </a:bodyPr>
          <a:lstStyle/>
          <a:p>
            <a:pPr marL="0" indent="0">
              <a:buNone/>
            </a:pPr>
            <a:r>
              <a:rPr lang="en-US" dirty="0"/>
              <a:t>ORIGINAL SEGMENTATION AND TARGET MARKET:</a:t>
            </a:r>
          </a:p>
          <a:p>
            <a:r>
              <a:rPr lang="en-US" dirty="0"/>
              <a:t>Children and young adults but was more targeted towards boys than girls</a:t>
            </a:r>
          </a:p>
          <a:p>
            <a:r>
              <a:rPr lang="en-US" dirty="0"/>
              <a:t>Stereo subgenres were science-fiction and fantasy</a:t>
            </a:r>
          </a:p>
          <a:p>
            <a:r>
              <a:rPr lang="en-US" dirty="0"/>
              <a:t>In the 1940s, Captain America, which appeared on the back pages of Marvel's detective comics, gained a new target market, young girls.</a:t>
            </a:r>
          </a:p>
          <a:p>
            <a:pPr marL="0" indent="0">
              <a:buNone/>
            </a:pPr>
            <a:r>
              <a:rPr lang="en-US" dirty="0"/>
              <a:t>CURRENT SEGMENTATION AND TARGET MARKET:</a:t>
            </a:r>
          </a:p>
          <a:p>
            <a:r>
              <a:rPr lang="en-US" dirty="0"/>
              <a:t>Marvel positions their target market in categories, such as geographic segmentation, demographic segmentation and psychographic segmentation.</a:t>
            </a:r>
          </a:p>
          <a:p>
            <a:r>
              <a:rPr lang="en-US" dirty="0"/>
              <a:t>Marvel's target audience are between tweens and adults, about the age of 9-6</a:t>
            </a:r>
          </a:p>
          <a:p>
            <a:r>
              <a:rPr lang="en-US" dirty="0"/>
              <a:t>Geographical segmentation - British Captain America, which is based in Marvel UK.</a:t>
            </a:r>
          </a:p>
          <a:p>
            <a:r>
              <a:rPr lang="en-US" dirty="0"/>
              <a:t>Demographic segmentation - Tomi Shishido (Earth 616), a Japanese version of Wolverine and Natalia Romanova (Earth 1610), a Russian, known as the Black Widow.</a:t>
            </a:r>
          </a:p>
          <a:p>
            <a:r>
              <a:rPr lang="en-US" dirty="0"/>
              <a:t>Psychographic segmentation – </a:t>
            </a:r>
            <a:r>
              <a:rPr lang="en-US" dirty="0" err="1"/>
              <a:t>zen</a:t>
            </a:r>
            <a:r>
              <a:rPr lang="en-US" dirty="0"/>
              <a:t> pinball online game for both IOS and android users.</a:t>
            </a:r>
          </a:p>
          <a:p>
            <a:pPr marL="0" indent="0">
              <a:buNone/>
            </a:pPr>
            <a:endParaRPr lang="en-US" dirty="0"/>
          </a:p>
        </p:txBody>
      </p:sp>
    </p:spTree>
    <p:extLst>
      <p:ext uri="{BB962C8B-B14F-4D97-AF65-F5344CB8AC3E}">
        <p14:creationId xmlns:p14="http://schemas.microsoft.com/office/powerpoint/2010/main" val="822654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C164-D015-4791-8050-DFD7A8853F3E}"/>
              </a:ext>
            </a:extLst>
          </p:cNvPr>
          <p:cNvSpPr>
            <a:spLocks noGrp="1"/>
          </p:cNvSpPr>
          <p:nvPr>
            <p:ph type="title"/>
          </p:nvPr>
        </p:nvSpPr>
        <p:spPr>
          <a:xfrm>
            <a:off x="974179" y="714375"/>
            <a:ext cx="3332955" cy="5076826"/>
          </a:xfrm>
        </p:spPr>
        <p:txBody>
          <a:bodyPr anchor="ctr">
            <a:normAutofit/>
          </a:bodyPr>
          <a:lstStyle/>
          <a:p>
            <a:r>
              <a:rPr lang="en-US" sz="3700"/>
              <a:t>Positioning</a:t>
            </a:r>
          </a:p>
        </p:txBody>
      </p:sp>
      <p:sp>
        <p:nvSpPr>
          <p:cNvPr id="14"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1EB0445A-BACE-41F0-A315-4A6C7CCD7848}"/>
              </a:ext>
            </a:extLst>
          </p:cNvPr>
          <p:cNvSpPr>
            <a:spLocks noGrp="1"/>
          </p:cNvSpPr>
          <p:nvPr>
            <p:ph idx="1"/>
          </p:nvPr>
        </p:nvSpPr>
        <p:spPr>
          <a:xfrm>
            <a:off x="4973046" y="714375"/>
            <a:ext cx="7066548" cy="5747385"/>
          </a:xfrm>
        </p:spPr>
        <p:txBody>
          <a:bodyPr>
            <a:normAutofit/>
          </a:bodyPr>
          <a:lstStyle/>
          <a:p>
            <a:r>
              <a:rPr lang="en-US" dirty="0"/>
              <a:t>ORIGINAL POSITIONING:</a:t>
            </a:r>
          </a:p>
          <a:p>
            <a:pPr marL="0" indent="0">
              <a:buNone/>
            </a:pPr>
            <a:r>
              <a:rPr lang="en-US" dirty="0"/>
              <a:t>“Our mission to expand enables our legends like Thor and The X-Men to come to life in unexpected ways. To resonate with people today and to evolve with generations to come”.</a:t>
            </a:r>
          </a:p>
          <a:p>
            <a:r>
              <a:rPr lang="en-US" dirty="0"/>
              <a:t>CURRENT POSITIONING:</a:t>
            </a:r>
          </a:p>
          <a:p>
            <a:pPr marL="0" indent="0">
              <a:buNone/>
            </a:pPr>
            <a:r>
              <a:rPr lang="en-US" dirty="0"/>
              <a:t>“Diversified genres of our legends and storylines allow Marvel to evolve with the generations of today and those to come. Our foundation of originality, imagination, and innovation will be guided by trends supported from our Marvel Universe enthusiasts”.</a:t>
            </a:r>
          </a:p>
        </p:txBody>
      </p:sp>
    </p:spTree>
    <p:extLst>
      <p:ext uri="{BB962C8B-B14F-4D97-AF65-F5344CB8AC3E}">
        <p14:creationId xmlns:p14="http://schemas.microsoft.com/office/powerpoint/2010/main" val="1210264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94604-1AED-4440-BD76-18731BEEABAD}"/>
              </a:ext>
            </a:extLst>
          </p:cNvPr>
          <p:cNvSpPr>
            <a:spLocks noGrp="1"/>
          </p:cNvSpPr>
          <p:nvPr>
            <p:ph type="title"/>
          </p:nvPr>
        </p:nvSpPr>
        <p:spPr>
          <a:xfrm>
            <a:off x="339365" y="609600"/>
            <a:ext cx="11425287" cy="576262"/>
          </a:xfrm>
        </p:spPr>
        <p:txBody>
          <a:bodyPr>
            <a:normAutofit fontScale="90000"/>
          </a:bodyPr>
          <a:lstStyle/>
          <a:p>
            <a:r>
              <a:rPr lang="en-IN" dirty="0"/>
              <a:t>CURRENT PRODUCT AND PRICING STRATEGY</a:t>
            </a:r>
          </a:p>
        </p:txBody>
      </p:sp>
      <p:sp>
        <p:nvSpPr>
          <p:cNvPr id="3" name="Text Placeholder 2">
            <a:extLst>
              <a:ext uri="{FF2B5EF4-FFF2-40B4-BE49-F238E27FC236}">
                <a16:creationId xmlns:a16="http://schemas.microsoft.com/office/drawing/2014/main" id="{79A858C0-9180-435A-8539-D3196250CD0D}"/>
              </a:ext>
            </a:extLst>
          </p:cNvPr>
          <p:cNvSpPr>
            <a:spLocks noGrp="1"/>
          </p:cNvSpPr>
          <p:nvPr>
            <p:ph type="body" idx="1"/>
          </p:nvPr>
        </p:nvSpPr>
        <p:spPr>
          <a:xfrm>
            <a:off x="339365" y="1414021"/>
            <a:ext cx="5678847" cy="576262"/>
          </a:xfrm>
        </p:spPr>
        <p:txBody>
          <a:bodyPr/>
          <a:lstStyle/>
          <a:p>
            <a:r>
              <a:rPr lang="en-IN" dirty="0"/>
              <a:t>CURRENT PRODUCT</a:t>
            </a:r>
          </a:p>
        </p:txBody>
      </p:sp>
      <p:sp>
        <p:nvSpPr>
          <p:cNvPr id="4" name="Content Placeholder 3">
            <a:extLst>
              <a:ext uri="{FF2B5EF4-FFF2-40B4-BE49-F238E27FC236}">
                <a16:creationId xmlns:a16="http://schemas.microsoft.com/office/drawing/2014/main" id="{2C26A076-5CC8-48AD-8706-22BE4E05556D}"/>
              </a:ext>
            </a:extLst>
          </p:cNvPr>
          <p:cNvSpPr>
            <a:spLocks noGrp="1"/>
          </p:cNvSpPr>
          <p:nvPr>
            <p:ph sz="half" idx="2"/>
          </p:nvPr>
        </p:nvSpPr>
        <p:spPr>
          <a:xfrm>
            <a:off x="339365" y="2121032"/>
            <a:ext cx="5678847" cy="4127368"/>
          </a:xfrm>
        </p:spPr>
        <p:txBody>
          <a:bodyPr/>
          <a:lstStyle/>
          <a:p>
            <a:pPr marL="0" indent="0">
              <a:buNone/>
            </a:pPr>
            <a:r>
              <a:rPr lang="en-IN" dirty="0"/>
              <a:t>All based on the characters of their comics.</a:t>
            </a:r>
          </a:p>
          <a:p>
            <a:pPr marL="0" indent="0">
              <a:buNone/>
            </a:pPr>
            <a:r>
              <a:rPr lang="en-IN" dirty="0"/>
              <a:t>PRODUSCTS:</a:t>
            </a:r>
          </a:p>
          <a:p>
            <a:r>
              <a:rPr lang="en-IN" dirty="0"/>
              <a:t>American comic books</a:t>
            </a:r>
          </a:p>
          <a:p>
            <a:r>
              <a:rPr lang="en-IN" dirty="0"/>
              <a:t>video games </a:t>
            </a:r>
          </a:p>
          <a:p>
            <a:r>
              <a:rPr lang="en-IN" dirty="0"/>
              <a:t>Toys </a:t>
            </a:r>
          </a:p>
          <a:p>
            <a:r>
              <a:rPr lang="en-IN" dirty="0"/>
              <a:t>Other merchandise</a:t>
            </a:r>
          </a:p>
          <a:p>
            <a:pPr marL="0" indent="0">
              <a:buNone/>
            </a:pPr>
            <a:r>
              <a:rPr lang="en-IN" dirty="0"/>
              <a:t>SERVICES:</a:t>
            </a:r>
          </a:p>
          <a:p>
            <a:r>
              <a:rPr lang="en-IN" dirty="0"/>
              <a:t>Television shows</a:t>
            </a:r>
          </a:p>
          <a:p>
            <a:r>
              <a:rPr lang="en-IN" dirty="0"/>
              <a:t>Movies</a:t>
            </a:r>
          </a:p>
          <a:p>
            <a:pPr marL="0" indent="0">
              <a:buNone/>
            </a:pPr>
            <a:endParaRPr lang="en-IN" dirty="0"/>
          </a:p>
        </p:txBody>
      </p:sp>
      <p:sp>
        <p:nvSpPr>
          <p:cNvPr id="5" name="Text Placeholder 4">
            <a:extLst>
              <a:ext uri="{FF2B5EF4-FFF2-40B4-BE49-F238E27FC236}">
                <a16:creationId xmlns:a16="http://schemas.microsoft.com/office/drawing/2014/main" id="{59EF7D56-A822-47E9-966E-BA5801A96A7A}"/>
              </a:ext>
            </a:extLst>
          </p:cNvPr>
          <p:cNvSpPr>
            <a:spLocks noGrp="1"/>
          </p:cNvSpPr>
          <p:nvPr>
            <p:ph type="body" sz="quarter" idx="3"/>
          </p:nvPr>
        </p:nvSpPr>
        <p:spPr>
          <a:xfrm>
            <a:off x="6170612" y="1414022"/>
            <a:ext cx="5594040" cy="576262"/>
          </a:xfrm>
        </p:spPr>
        <p:txBody>
          <a:bodyPr/>
          <a:lstStyle/>
          <a:p>
            <a:r>
              <a:rPr lang="en-IN" dirty="0"/>
              <a:t>PRICING STRATEGY</a:t>
            </a:r>
          </a:p>
        </p:txBody>
      </p:sp>
      <p:sp>
        <p:nvSpPr>
          <p:cNvPr id="6" name="Content Placeholder 5">
            <a:extLst>
              <a:ext uri="{FF2B5EF4-FFF2-40B4-BE49-F238E27FC236}">
                <a16:creationId xmlns:a16="http://schemas.microsoft.com/office/drawing/2014/main" id="{4DB1DCA0-9CAF-4E7D-9917-9CF58F288F3C}"/>
              </a:ext>
            </a:extLst>
          </p:cNvPr>
          <p:cNvSpPr>
            <a:spLocks noGrp="1"/>
          </p:cNvSpPr>
          <p:nvPr>
            <p:ph sz="quarter" idx="4"/>
          </p:nvPr>
        </p:nvSpPr>
        <p:spPr>
          <a:xfrm>
            <a:off x="5527249" y="2251781"/>
            <a:ext cx="6297106" cy="4127368"/>
          </a:xfrm>
        </p:spPr>
        <p:txBody>
          <a:bodyPr/>
          <a:lstStyle/>
          <a:p>
            <a:pPr marL="0" indent="0">
              <a:buNone/>
            </a:pPr>
            <a:r>
              <a:rPr lang="en-IN" dirty="0"/>
              <a:t>Being a premium brand Marvel has a lot of fan base and there is not much to talk about their pricing strategy.</a:t>
            </a:r>
          </a:p>
          <a:p>
            <a:r>
              <a:rPr lang="en-IN" dirty="0"/>
              <a:t>In March 1963 – first ever comic sold for 12 cents.</a:t>
            </a:r>
          </a:p>
          <a:p>
            <a:r>
              <a:rPr lang="en-US" dirty="0"/>
              <a:t>Now they are distributed for $3.99 and $4.99 for 22 pages, and several shows produce new issues twice per month.</a:t>
            </a:r>
          </a:p>
          <a:p>
            <a:r>
              <a:rPr lang="en-US" dirty="0"/>
              <a:t>Digital editions are usually priced the same thing</a:t>
            </a:r>
          </a:p>
          <a:p>
            <a:r>
              <a:rPr lang="en-US" dirty="0"/>
              <a:t>Marvel came up with a package price plan by selling two free retro comics instead that would woo fans who want more value for money.</a:t>
            </a:r>
          </a:p>
          <a:p>
            <a:endParaRPr lang="en-IN" dirty="0"/>
          </a:p>
        </p:txBody>
      </p:sp>
    </p:spTree>
    <p:extLst>
      <p:ext uri="{BB962C8B-B14F-4D97-AF65-F5344CB8AC3E}">
        <p14:creationId xmlns:p14="http://schemas.microsoft.com/office/powerpoint/2010/main" val="2512853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12F8406-EEB0-4AFC-85BA-7B93D775BE3F}"/>
              </a:ext>
            </a:extLst>
          </p:cNvPr>
          <p:cNvSpPr>
            <a:spLocks noGrp="1"/>
          </p:cNvSpPr>
          <p:nvPr>
            <p:ph type="title"/>
          </p:nvPr>
        </p:nvSpPr>
        <p:spPr>
          <a:xfrm>
            <a:off x="1141413" y="643467"/>
            <a:ext cx="7696199" cy="1079989"/>
          </a:xfrm>
        </p:spPr>
        <p:txBody>
          <a:bodyPr>
            <a:normAutofit/>
          </a:bodyPr>
          <a:lstStyle/>
          <a:p>
            <a:r>
              <a:rPr lang="en-IN" sz="3600" dirty="0"/>
              <a:t>place</a:t>
            </a:r>
          </a:p>
        </p:txBody>
      </p:sp>
      <p:sp>
        <p:nvSpPr>
          <p:cNvPr id="9" name="Content Placeholder 8">
            <a:extLst>
              <a:ext uri="{FF2B5EF4-FFF2-40B4-BE49-F238E27FC236}">
                <a16:creationId xmlns:a16="http://schemas.microsoft.com/office/drawing/2014/main" id="{ABD2D900-EA7B-48C5-BC06-87E6F91B65A6}"/>
              </a:ext>
            </a:extLst>
          </p:cNvPr>
          <p:cNvSpPr>
            <a:spLocks noGrp="1"/>
          </p:cNvSpPr>
          <p:nvPr>
            <p:ph idx="1"/>
          </p:nvPr>
        </p:nvSpPr>
        <p:spPr>
          <a:xfrm>
            <a:off x="1141413" y="2374795"/>
            <a:ext cx="7696199" cy="3416406"/>
          </a:xfrm>
        </p:spPr>
        <p:txBody>
          <a:bodyPr>
            <a:normAutofit/>
          </a:bodyPr>
          <a:lstStyle/>
          <a:p>
            <a:endParaRPr lang="en-IN" dirty="0"/>
          </a:p>
        </p:txBody>
      </p:sp>
    </p:spTree>
    <p:extLst>
      <p:ext uri="{BB962C8B-B14F-4D97-AF65-F5344CB8AC3E}">
        <p14:creationId xmlns:p14="http://schemas.microsoft.com/office/powerpoint/2010/main" val="1885576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A869E-86D3-4B52-A493-79206DF1D781}"/>
              </a:ext>
            </a:extLst>
          </p:cNvPr>
          <p:cNvSpPr>
            <a:spLocks noGrp="1"/>
          </p:cNvSpPr>
          <p:nvPr>
            <p:ph type="title"/>
          </p:nvPr>
        </p:nvSpPr>
        <p:spPr>
          <a:xfrm>
            <a:off x="213360" y="1119695"/>
            <a:ext cx="10834051" cy="833120"/>
          </a:xfrm>
        </p:spPr>
        <p:txBody>
          <a:bodyPr/>
          <a:lstStyle/>
          <a:p>
            <a:r>
              <a:rPr lang="en-IN" dirty="0"/>
              <a:t>promotion</a:t>
            </a:r>
          </a:p>
        </p:txBody>
      </p:sp>
      <p:sp>
        <p:nvSpPr>
          <p:cNvPr id="3" name="Content Placeholder 2">
            <a:extLst>
              <a:ext uri="{FF2B5EF4-FFF2-40B4-BE49-F238E27FC236}">
                <a16:creationId xmlns:a16="http://schemas.microsoft.com/office/drawing/2014/main" id="{27EDFAE4-8AAD-4967-B804-0E11775C48FE}"/>
              </a:ext>
            </a:extLst>
          </p:cNvPr>
          <p:cNvSpPr>
            <a:spLocks noGrp="1"/>
          </p:cNvSpPr>
          <p:nvPr>
            <p:ph idx="1"/>
          </p:nvPr>
        </p:nvSpPr>
        <p:spPr>
          <a:xfrm>
            <a:off x="213360" y="1432560"/>
            <a:ext cx="11592560" cy="4968239"/>
          </a:xfrm>
        </p:spPr>
        <p:txBody>
          <a:bodyPr/>
          <a:lstStyle/>
          <a:p>
            <a:r>
              <a:rPr lang="en-IN" dirty="0"/>
              <a:t>Social media </a:t>
            </a:r>
          </a:p>
          <a:p>
            <a:pPr marL="0" indent="0">
              <a:buNone/>
            </a:pPr>
            <a:r>
              <a:rPr lang="en-IN" dirty="0"/>
              <a:t>example: </a:t>
            </a:r>
            <a:r>
              <a:rPr lang="en-US" dirty="0"/>
              <a:t>social media pages on many sites such as Instagram, Facebook, Twitter, etc. They used        these platforms to drop the gobbets regarding their coming movies and comics. </a:t>
            </a:r>
          </a:p>
          <a:p>
            <a:r>
              <a:rPr lang="en-US" dirty="0"/>
              <a:t>Word of mouth</a:t>
            </a:r>
          </a:p>
          <a:p>
            <a:r>
              <a:rPr lang="en-US" dirty="0"/>
              <a:t>Through interviews</a:t>
            </a:r>
          </a:p>
          <a:p>
            <a:pPr marL="0" indent="0">
              <a:buNone/>
            </a:pPr>
            <a:r>
              <a:rPr lang="en-US" dirty="0"/>
              <a:t>They send some of their actors to T.V. shows to promote their upcoming films.</a:t>
            </a:r>
          </a:p>
          <a:p>
            <a:r>
              <a:rPr lang="en-US" dirty="0"/>
              <a:t>Posters</a:t>
            </a:r>
          </a:p>
          <a:p>
            <a:r>
              <a:rPr lang="en-US" dirty="0"/>
              <a:t>Distribute merchandise</a:t>
            </a:r>
          </a:p>
          <a:p>
            <a:endParaRPr lang="en-IN" dirty="0"/>
          </a:p>
        </p:txBody>
      </p:sp>
    </p:spTree>
    <p:extLst>
      <p:ext uri="{BB962C8B-B14F-4D97-AF65-F5344CB8AC3E}">
        <p14:creationId xmlns:p14="http://schemas.microsoft.com/office/powerpoint/2010/main" val="3634707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06C28F-D5A6-40A6-933C-CD0C2A66B606}"/>
              </a:ext>
            </a:extLst>
          </p:cNvPr>
          <p:cNvSpPr>
            <a:spLocks noGrp="1"/>
          </p:cNvSpPr>
          <p:nvPr>
            <p:ph type="title"/>
          </p:nvPr>
        </p:nvSpPr>
        <p:spPr>
          <a:xfrm>
            <a:off x="962022" y="643467"/>
            <a:ext cx="4340023" cy="5571064"/>
          </a:xfrm>
        </p:spPr>
        <p:txBody>
          <a:bodyPr anchor="ctr">
            <a:normAutofit/>
          </a:bodyPr>
          <a:lstStyle/>
          <a:p>
            <a:r>
              <a:rPr lang="en-US" sz="4400" dirty="0">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BRAND </a:t>
            </a:r>
            <a:r>
              <a:rPr lang="en-US" sz="4400">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EXTENSION</a:t>
            </a:r>
          </a:p>
          <a:p>
            <a:endParaRPr lang="en-US" sz="4400" dirty="0">
              <a:effectLst>
                <a:glow rad="38100">
                  <a:prstClr val="black">
                    <a:lumMod val="65000"/>
                    <a:lumOff val="35000"/>
                    <a:alpha val="40000"/>
                  </a:prstClr>
                </a:glow>
                <a:outerShdw blurRad="28575" dist="38100" dir="14040000" algn="tl" rotWithShape="0">
                  <a:srgbClr val="000000">
                    <a:alpha val="25000"/>
                  </a:srgbClr>
                </a:outerShdw>
              </a:effectLst>
            </a:endParaRPr>
          </a:p>
        </p:txBody>
      </p:sp>
      <p:pic>
        <p:nvPicPr>
          <p:cNvPr id="4" name="Picture 4" descr="Logo&#10;&#10;Description automatically generated">
            <a:extLst>
              <a:ext uri="{FF2B5EF4-FFF2-40B4-BE49-F238E27FC236}">
                <a16:creationId xmlns:a16="http://schemas.microsoft.com/office/drawing/2014/main" id="{9CAAD65E-52A7-4C17-9A84-B6D3B35666AB}"/>
              </a:ext>
            </a:extLst>
          </p:cNvPr>
          <p:cNvPicPr>
            <a:picLocks noChangeAspect="1"/>
          </p:cNvPicPr>
          <p:nvPr/>
        </p:nvPicPr>
        <p:blipFill>
          <a:blip r:embed="rId3"/>
          <a:stretch>
            <a:fillRect/>
          </a:stretch>
        </p:blipFill>
        <p:spPr>
          <a:xfrm>
            <a:off x="7369039" y="2714624"/>
            <a:ext cx="3200400" cy="1428750"/>
          </a:xfrm>
          <a:prstGeom prst="rect">
            <a:avLst/>
          </a:prstGeom>
        </p:spPr>
      </p:pic>
    </p:spTree>
    <p:extLst>
      <p:ext uri="{BB962C8B-B14F-4D97-AF65-F5344CB8AC3E}">
        <p14:creationId xmlns:p14="http://schemas.microsoft.com/office/powerpoint/2010/main" val="1867130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1" name="Picture 4">
            <a:extLst>
              <a:ext uri="{FF2B5EF4-FFF2-40B4-BE49-F238E27FC236}">
                <a16:creationId xmlns:a16="http://schemas.microsoft.com/office/drawing/2014/main" id="{905117B5-0466-4D0D-933C-8602BD7E441C}"/>
              </a:ext>
            </a:extLst>
          </p:cNvPr>
          <p:cNvPicPr>
            <a:picLocks noChangeAspect="1"/>
          </p:cNvPicPr>
          <p:nvPr/>
        </p:nvPicPr>
        <p:blipFill rotWithShape="1">
          <a:blip r:embed="rId3">
            <a:alphaModFix amt="15000"/>
          </a:blip>
          <a:srcRect t="6172" r="-2" b="3826"/>
          <a:stretch/>
        </p:blipFill>
        <p:spPr>
          <a:xfrm>
            <a:off x="20" y="0"/>
            <a:ext cx="12191980" cy="6857990"/>
          </a:xfrm>
          <a:prstGeom prst="rect">
            <a:avLst/>
          </a:prstGeom>
        </p:spPr>
      </p:pic>
      <p:sp>
        <p:nvSpPr>
          <p:cNvPr id="2" name="Title 1">
            <a:extLst>
              <a:ext uri="{FF2B5EF4-FFF2-40B4-BE49-F238E27FC236}">
                <a16:creationId xmlns:a16="http://schemas.microsoft.com/office/drawing/2014/main" id="{E69D6612-9B64-498A-A550-5874D4DECE8E}"/>
              </a:ext>
            </a:extLst>
          </p:cNvPr>
          <p:cNvSpPr>
            <a:spLocks noGrp="1"/>
          </p:cNvSpPr>
          <p:nvPr>
            <p:ph type="title"/>
          </p:nvPr>
        </p:nvSpPr>
        <p:spPr>
          <a:xfrm>
            <a:off x="1016723" y="100553"/>
            <a:ext cx="9905998" cy="1905000"/>
          </a:xfrm>
        </p:spPr>
        <p:txBody>
          <a:bodyPr>
            <a:normAutofit/>
          </a:bodyPr>
          <a:lstStyle/>
          <a:p>
            <a:r>
              <a:rPr lang="en-US" dirty="0">
                <a:effectLst>
                  <a:glow rad="38100">
                    <a:prstClr val="black">
                      <a:lumMod val="65000"/>
                      <a:lumOff val="35000"/>
                      <a:alpha val="40000"/>
                    </a:prstClr>
                  </a:glow>
                  <a:outerShdw blurRad="28575" dist="38100" dir="14040000" algn="tl" rotWithShape="0">
                    <a:srgbClr val="000000">
                      <a:alpha val="25000"/>
                    </a:srgbClr>
                  </a:outerShdw>
                </a:effectLst>
              </a:rPr>
              <a:t>New target market for line of energy drinks</a:t>
            </a:r>
            <a:endParaRPr lang="en-US" dirty="0"/>
          </a:p>
        </p:txBody>
      </p:sp>
      <p:sp>
        <p:nvSpPr>
          <p:cNvPr id="3" name="Content Placeholder 2">
            <a:extLst>
              <a:ext uri="{FF2B5EF4-FFF2-40B4-BE49-F238E27FC236}">
                <a16:creationId xmlns:a16="http://schemas.microsoft.com/office/drawing/2014/main" id="{16EB068B-033B-4514-A2B1-BDCF277EDDC5}"/>
              </a:ext>
            </a:extLst>
          </p:cNvPr>
          <p:cNvSpPr>
            <a:spLocks noGrp="1"/>
          </p:cNvSpPr>
          <p:nvPr>
            <p:ph idx="1"/>
          </p:nvPr>
        </p:nvSpPr>
        <p:spPr>
          <a:xfrm>
            <a:off x="488822" y="1930138"/>
            <a:ext cx="6958353" cy="4517795"/>
          </a:xfrm>
        </p:spPr>
        <p:txBody>
          <a:bodyPr>
            <a:normAutofit fontScale="92500" lnSpcReduction="20000"/>
          </a:bodyPr>
          <a:lstStyle/>
          <a:p>
            <a:endParaRPr lang="en-US" dirty="0">
              <a:effectLst>
                <a:glow rad="38100">
                  <a:prstClr val="black">
                    <a:lumMod val="50000"/>
                    <a:lumOff val="50000"/>
                    <a:alpha val="20000"/>
                  </a:prstClr>
                </a:glow>
                <a:outerShdw blurRad="44450" dist="12700" dir="13860000" algn="tl" rotWithShape="0">
                  <a:srgbClr val="000000">
                    <a:alpha val="20000"/>
                  </a:srgbClr>
                </a:outerShdw>
              </a:effectLst>
            </a:endParaRPr>
          </a:p>
          <a:p>
            <a:r>
              <a:rPr lang="en-US" b="1" i="1" u="sng" dirty="0">
                <a:effectLst>
                  <a:glow rad="38100">
                    <a:prstClr val="black">
                      <a:lumMod val="50000"/>
                      <a:lumOff val="50000"/>
                      <a:alpha val="20000"/>
                    </a:prstClr>
                  </a:glow>
                  <a:outerShdw blurRad="44450" dist="12700" dir="13860000" algn="tl" rotWithShape="0">
                    <a:srgbClr val="000000">
                      <a:alpha val="20000"/>
                    </a:srgbClr>
                  </a:outerShdw>
                </a:effectLst>
              </a:rPr>
              <a:t>Target market I</a:t>
            </a:r>
            <a:r>
              <a:rPr lang="en-US" dirty="0">
                <a:effectLst>
                  <a:glow rad="38100">
                    <a:prstClr val="black">
                      <a:lumMod val="50000"/>
                      <a:lumOff val="50000"/>
                      <a:alpha val="20000"/>
                    </a:prstClr>
                  </a:glow>
                  <a:outerShdw blurRad="44450" dist="12700" dir="13860000" algn="tl" rotWithShape="0">
                    <a:srgbClr val="000000">
                      <a:alpha val="20000"/>
                    </a:srgbClr>
                  </a:outerShdw>
                </a:effectLst>
              </a:rPr>
              <a:t> : Age range 16-36 years old, </a:t>
            </a:r>
            <a:r>
              <a:rPr lang="en-CA" b="1"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Business → to → Consumer, </a:t>
            </a:r>
            <a:r>
              <a:rPr lang="en-CA"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Hedonic Motive. also consists of individuals who look at energy drinks as an alternative to carbonated drinks.  consumer = decision maker, consideration set for this target market is other products offered by Marvel</a:t>
            </a:r>
            <a:endPar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r>
              <a:rPr lang="en-US" b="1" i="1" u="sng"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Target market II :</a:t>
            </a:r>
            <a:r>
              <a:rPr lang="en-US" b="1" i="1"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a:t>
            </a:r>
            <a:r>
              <a:rPr lang="en-CA"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age range 16 to 60 years old, primarily male, </a:t>
            </a:r>
            <a:r>
              <a:rPr lang="en-CA" b="1"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Business → to → Consumer, </a:t>
            </a:r>
            <a:r>
              <a:rPr lang="en-CA"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this is the market outside of the Marvel brand, these individuals are unaware of the brand or its products. This market aims to tap into consumers of energy drink competitors like Red Bull and Monster.</a:t>
            </a:r>
            <a:endParaRPr lang="en-US" b="1" i="1" u="sng"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r>
              <a:rPr lang="en-US" b="1" i="1" u="sng" dirty="0">
                <a:effectLst>
                  <a:glow rad="38100">
                    <a:prstClr val="black">
                      <a:lumMod val="50000"/>
                      <a:lumOff val="50000"/>
                      <a:alpha val="20000"/>
                    </a:prstClr>
                  </a:glow>
                  <a:outerShdw blurRad="44450" dist="12700" dir="13860000" algn="tl" rotWithShape="0">
                    <a:srgbClr val="000000">
                      <a:alpha val="20000"/>
                    </a:srgbClr>
                  </a:outerShdw>
                </a:effectLst>
              </a:rPr>
              <a:t>Target market III :</a:t>
            </a:r>
            <a:r>
              <a:rPr lang="en-US" dirty="0">
                <a:effectLst>
                  <a:glow rad="38100">
                    <a:prstClr val="black">
                      <a:lumMod val="50000"/>
                      <a:lumOff val="50000"/>
                      <a:alpha val="20000"/>
                    </a:prstClr>
                  </a:glow>
                  <a:outerShdw blurRad="44450" dist="12700" dir="13860000" algn="tl" rotWithShape="0">
                    <a:srgbClr val="000000">
                      <a:alpha val="20000"/>
                    </a:srgbClr>
                  </a:outerShdw>
                </a:effectLst>
              </a:rPr>
              <a:t> </a:t>
            </a:r>
            <a:r>
              <a:rPr lang="en-CA"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a:t>
            </a:r>
            <a:r>
              <a:rPr lang="en-CA" b="1"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Business → to → Business. </a:t>
            </a:r>
            <a:r>
              <a:rPr lang="en-CA"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This consists of retails giants like Walmart, Costco, Amazon, chain of gas station convenience stores and other chain of convenience stores such as 7-Eleven. </a:t>
            </a:r>
            <a:endParaRPr lang="en-US"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endParaRPr lang="en-CA" b="1"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endParaRPr lang="en-US" dirty="0">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4" name="Picture 3">
            <a:extLst>
              <a:ext uri="{FF2B5EF4-FFF2-40B4-BE49-F238E27FC236}">
                <a16:creationId xmlns:a16="http://schemas.microsoft.com/office/drawing/2014/main" id="{926DB9DE-1546-4342-B294-26A27E44CB1A}"/>
              </a:ext>
            </a:extLst>
          </p:cNvPr>
          <p:cNvPicPr>
            <a:picLocks noChangeAspect="1"/>
          </p:cNvPicPr>
          <p:nvPr/>
        </p:nvPicPr>
        <p:blipFill>
          <a:blip r:embed="rId4"/>
          <a:stretch>
            <a:fillRect/>
          </a:stretch>
        </p:blipFill>
        <p:spPr>
          <a:xfrm>
            <a:off x="7578663" y="1757680"/>
            <a:ext cx="4360761" cy="3627120"/>
          </a:xfrm>
          <a:prstGeom prst="rect">
            <a:avLst/>
          </a:prstGeom>
        </p:spPr>
      </p:pic>
    </p:spTree>
    <p:extLst>
      <p:ext uri="{BB962C8B-B14F-4D97-AF65-F5344CB8AC3E}">
        <p14:creationId xmlns:p14="http://schemas.microsoft.com/office/powerpoint/2010/main" val="28324145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docProps/app.xml><?xml version="1.0" encoding="utf-8"?>
<Properties xmlns="http://schemas.openxmlformats.org/officeDocument/2006/extended-properties" xmlns:vt="http://schemas.openxmlformats.org/officeDocument/2006/docPropsVTypes">
  <TotalTime>3</TotalTime>
  <Words>690</Words>
  <Application>Microsoft Office PowerPoint</Application>
  <PresentationFormat>Widescreen</PresentationFormat>
  <Paragraphs>65</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Century Gothic</vt:lpstr>
      <vt:lpstr>Courier New</vt:lpstr>
      <vt:lpstr>Mesh</vt:lpstr>
      <vt:lpstr>Principles of marketing final project: brand extension </vt:lpstr>
      <vt:lpstr>CURRENT BRAND  </vt:lpstr>
      <vt:lpstr>Segmentation and target market</vt:lpstr>
      <vt:lpstr>Positioning</vt:lpstr>
      <vt:lpstr>CURRENT PRODUCT AND PRICING STRATEGY</vt:lpstr>
      <vt:lpstr>place</vt:lpstr>
      <vt:lpstr>promotion</vt:lpstr>
      <vt:lpstr>BRAND EXTENSION </vt:lpstr>
      <vt:lpstr>New target market for line of energy drinks</vt:lpstr>
      <vt:lpstr>New Positioning for the line of energy drinks</vt:lpstr>
      <vt:lpstr>New product line</vt:lpstr>
      <vt:lpstr>New pricing strategy</vt:lpstr>
      <vt:lpstr> New Place for the line of energy drinks  </vt:lpstr>
      <vt:lpstr>New detailed promotion plan</vt:lpstr>
      <vt:lpstr>images    </vt:lpstr>
      <vt:lpstr>messaging</vt:lpstr>
      <vt:lpstr>media</vt:lpstr>
      <vt:lpstr>timing</vt:lpstr>
      <vt:lpstr>Expected outcome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marketing final project: brand extension </dc:title>
  <dc:creator>Varshitha Gangavarapu</dc:creator>
  <cp:lastModifiedBy>Varshitha Gangavarapu</cp:lastModifiedBy>
  <cp:revision>1</cp:revision>
  <dcterms:created xsi:type="dcterms:W3CDTF">2020-12-11T17:29:10Z</dcterms:created>
  <dcterms:modified xsi:type="dcterms:W3CDTF">2020-12-11T17:32:57Z</dcterms:modified>
</cp:coreProperties>
</file>